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5"/>
  </p:notesMasterIdLst>
  <p:handoutMasterIdLst>
    <p:handoutMasterId r:id="rId26"/>
  </p:handoutMasterIdLst>
  <p:sldIdLst>
    <p:sldId id="1567" r:id="rId5"/>
    <p:sldId id="2068" r:id="rId6"/>
    <p:sldId id="274" r:id="rId7"/>
    <p:sldId id="283" r:id="rId8"/>
    <p:sldId id="2076137545" r:id="rId9"/>
    <p:sldId id="2076137564" r:id="rId10"/>
    <p:sldId id="2076136368" r:id="rId11"/>
    <p:sldId id="2076137561" r:id="rId12"/>
    <p:sldId id="2076137585" r:id="rId13"/>
    <p:sldId id="2076137594" r:id="rId14"/>
    <p:sldId id="4256" r:id="rId15"/>
    <p:sldId id="2076137583" r:id="rId16"/>
    <p:sldId id="2076137588" r:id="rId17"/>
    <p:sldId id="2076137589" r:id="rId18"/>
    <p:sldId id="2076137584" r:id="rId19"/>
    <p:sldId id="2076137590" r:id="rId20"/>
    <p:sldId id="2076137591" r:id="rId21"/>
    <p:sldId id="2076137587" r:id="rId22"/>
    <p:sldId id="277" r:id="rId23"/>
    <p:sldId id="2076136275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1567"/>
            <p14:sldId id="2068"/>
            <p14:sldId id="274"/>
            <p14:sldId id="283"/>
            <p14:sldId id="2076137545"/>
            <p14:sldId id="2076137564"/>
            <p14:sldId id="2076136368"/>
            <p14:sldId id="2076137561"/>
            <p14:sldId id="2076137585"/>
          </p14:sldIdLst>
        </p14:section>
        <p14:section name="Summary Section" id="{96F55E79-1DCC-4C6B-B9AF-CEAB2B5E22AC}">
          <p14:sldIdLst>
            <p14:sldId id="2076137594"/>
          </p14:sldIdLst>
        </p14:section>
        <p14:section name="Management of Content model" id="{FE929227-379B-4361-9FB0-66F765DD82EE}">
          <p14:sldIdLst>
            <p14:sldId id="4256"/>
          </p14:sldIdLst>
        </p14:section>
        <p14:section name="Work Process / Content Management Content creation and validation – Level 200" id="{0DFC9BE5-FE74-4356-8A9D-B55CA0766DD1}">
          <p14:sldIdLst>
            <p14:sldId id="2076137583"/>
          </p14:sldIdLst>
        </p14:section>
        <p14:section name="Work Process / Content Management Content creation and validation – Level 300" id="{52CDF0DB-F918-42DA-BAE3-D0D1D3E3CAB4}">
          <p14:sldIdLst>
            <p14:sldId id="2076137588"/>
          </p14:sldIdLst>
        </p14:section>
        <p14:section name="Work Process / Content Management Content creation and validation – Level 400" id="{6DCBEF1F-508E-4E43-A09F-7CEE7E80B09A}">
          <p14:sldIdLst>
            <p14:sldId id="2076137589"/>
          </p14:sldIdLst>
        </p14:section>
        <p14:section name="Work Process / Content Management Content creation and validation – Level 400" id="{2FED65D8-2899-4BF3-9230-A5E200ECF410}">
          <p14:sldIdLst>
            <p14:sldId id="2076137584"/>
          </p14:sldIdLst>
        </p14:section>
        <p14:section name="Work Process / Content Management Content creation and validation – Level 500" id="{28111DA9-00C6-4FC0-9ABC-AD05E03F83E2}">
          <p14:sldIdLst>
            <p14:sldId id="2076137590"/>
          </p14:sldIdLst>
        </p14:section>
        <p14:section name="Work Process / Content Management Content creation and validation – Nirvana?" id="{C6575263-CB6B-4A42-BC8B-A4C677F01910}">
          <p14:sldIdLst>
            <p14:sldId id="2076137591"/>
          </p14:sldIdLst>
        </p14:section>
        <p14:section name="What's Next" id="{0DD7634E-2745-4AE3-9154-69A94C58A867}">
          <p14:sldIdLst>
            <p14:sldId id="2076137587"/>
            <p14:sldId id="277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Simon Hudson" initials="SH" lastIdx="1" clrIdx="7">
    <p:extLst>
      <p:ext uri="{19B8F6BF-5375-455C-9EA6-DF929625EA0E}">
        <p15:presenceInfo xmlns:p15="http://schemas.microsoft.com/office/powerpoint/2012/main" userId="Simon Hudson" providerId="None"/>
      </p:ext>
    </p:extLst>
  </p:cmAuthor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724"/>
    <a:srgbClr val="5155AC"/>
    <a:srgbClr val="00188F"/>
    <a:srgbClr val="5C2D91"/>
    <a:srgbClr val="EAF4FC"/>
    <a:srgbClr val="32145A"/>
    <a:srgbClr val="5C005C"/>
    <a:srgbClr val="004B1C"/>
    <a:srgbClr val="4E4E4E"/>
    <a:srgbClr val="B6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1E3E43-3636-45DC-BD9E-D5A6D118EA9F}" v="9" dt="2021-08-23T11:17:52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27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Hudson" userId="51daab4f-8403-4959-818b-1ed8b2e0b457" providerId="ADAL" clId="{A81E3E43-3636-45DC-BD9E-D5A6D118EA9F}"/>
    <pc:docChg chg="modSld">
      <pc:chgData name="Simon Hudson" userId="51daab4f-8403-4959-818b-1ed8b2e0b457" providerId="ADAL" clId="{A81E3E43-3636-45DC-BD9E-D5A6D118EA9F}" dt="2021-08-23T11:05:30.647" v="3" actId="1076"/>
      <pc:docMkLst>
        <pc:docMk/>
      </pc:docMkLst>
      <pc:sldChg chg="addSp modSp mod">
        <pc:chgData name="Simon Hudson" userId="51daab4f-8403-4959-818b-1ed8b2e0b457" providerId="ADAL" clId="{A81E3E43-3636-45DC-BD9E-D5A6D118EA9F}" dt="2021-08-23T11:05:30.647" v="3" actId="1076"/>
        <pc:sldMkLst>
          <pc:docMk/>
          <pc:sldMk cId="287163252" sldId="1567"/>
        </pc:sldMkLst>
        <pc:spChg chg="add mod">
          <ac:chgData name="Simon Hudson" userId="51daab4f-8403-4959-818b-1ed8b2e0b457" providerId="ADAL" clId="{A81E3E43-3636-45DC-BD9E-D5A6D118EA9F}" dt="2021-08-23T11:05:30.647" v="3" actId="1076"/>
          <ac:spMkLst>
            <pc:docMk/>
            <pc:sldMk cId="287163252" sldId="1567"/>
            <ac:spMk id="5" creationId="{3595672B-3068-45B9-9CA5-AE7D7CAF80A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6" Type="http://schemas.openxmlformats.org/officeDocument/2006/relationships/image" Target="../media/image36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6" Type="http://schemas.openxmlformats.org/officeDocument/2006/relationships/image" Target="../media/image36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8A6410-579E-4539-91D6-CA3F379C62D4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CC3F7C5-5A63-4939-B96F-CFD0EAF42FB0}">
      <dgm:prSet custT="1"/>
      <dgm:spPr/>
      <dgm:t>
        <a:bodyPr/>
        <a:lstStyle/>
        <a:p>
          <a:r>
            <a:rPr lang="en-US" sz="900"/>
            <a:t>Improve organization through use of technology</a:t>
          </a:r>
          <a:endParaRPr lang="en-GB" sz="900"/>
        </a:p>
      </dgm:t>
    </dgm:pt>
    <dgm:pt modelId="{94F19C20-2EA8-486F-B1D6-7B2B4E11CAE9}" type="parTrans" cxnId="{522D710F-0E4A-44CF-B6F2-DD3C0B8776CD}">
      <dgm:prSet/>
      <dgm:spPr/>
      <dgm:t>
        <a:bodyPr/>
        <a:lstStyle/>
        <a:p>
          <a:endParaRPr lang="en-GB" sz="2000"/>
        </a:p>
      </dgm:t>
    </dgm:pt>
    <dgm:pt modelId="{AB103AB7-EB31-46C5-8642-28AD0F2F7F88}" type="sibTrans" cxnId="{522D710F-0E4A-44CF-B6F2-DD3C0B8776CD}">
      <dgm:prSet/>
      <dgm:spPr/>
      <dgm:t>
        <a:bodyPr/>
        <a:lstStyle/>
        <a:p>
          <a:endParaRPr lang="en-GB" sz="2000"/>
        </a:p>
      </dgm:t>
    </dgm:pt>
    <dgm:pt modelId="{906C0B98-60B0-4C53-92CB-C20F2FF204DF}">
      <dgm:prSet custT="1"/>
      <dgm:spPr/>
      <dgm:t>
        <a:bodyPr/>
        <a:lstStyle/>
        <a:p>
          <a:r>
            <a:rPr lang="en-US" sz="900"/>
            <a:t>Benchmark company and department</a:t>
          </a:r>
          <a:endParaRPr lang="en-GB" sz="900"/>
        </a:p>
      </dgm:t>
    </dgm:pt>
    <dgm:pt modelId="{84801E1F-5755-4D0B-99CA-D0C0E56EF8A2}" type="parTrans" cxnId="{A10058F6-8362-46A6-AD08-A84BB3106BBC}">
      <dgm:prSet/>
      <dgm:spPr/>
      <dgm:t>
        <a:bodyPr/>
        <a:lstStyle/>
        <a:p>
          <a:endParaRPr lang="en-GB" sz="2000"/>
        </a:p>
      </dgm:t>
    </dgm:pt>
    <dgm:pt modelId="{DA9791F8-C226-415F-AF42-B1F28C2024EB}" type="sibTrans" cxnId="{A10058F6-8362-46A6-AD08-A84BB3106BBC}">
      <dgm:prSet/>
      <dgm:spPr/>
      <dgm:t>
        <a:bodyPr/>
        <a:lstStyle/>
        <a:p>
          <a:endParaRPr lang="en-GB" sz="2000"/>
        </a:p>
      </dgm:t>
    </dgm:pt>
    <dgm:pt modelId="{7CEF6F12-44AD-4A20-8CC8-972C06D04D77}">
      <dgm:prSet custT="1"/>
      <dgm:spPr/>
      <dgm:t>
        <a:bodyPr/>
        <a:lstStyle/>
        <a:p>
          <a:r>
            <a:rPr lang="en-US" sz="900"/>
            <a:t>Select appropriate approach</a:t>
          </a:r>
          <a:endParaRPr lang="en-GB" sz="900"/>
        </a:p>
      </dgm:t>
    </dgm:pt>
    <dgm:pt modelId="{6AB2B093-DE6F-4BDA-882A-AED5E15542C8}" type="parTrans" cxnId="{67CCEEC5-7986-4D16-83E5-506B1C9E4E9E}">
      <dgm:prSet/>
      <dgm:spPr/>
      <dgm:t>
        <a:bodyPr/>
        <a:lstStyle/>
        <a:p>
          <a:endParaRPr lang="en-GB" sz="2000"/>
        </a:p>
      </dgm:t>
    </dgm:pt>
    <dgm:pt modelId="{C9A7BCAC-6F66-4B92-8FA7-937B3E0F3384}" type="sibTrans" cxnId="{67CCEEC5-7986-4D16-83E5-506B1C9E4E9E}">
      <dgm:prSet/>
      <dgm:spPr/>
      <dgm:t>
        <a:bodyPr/>
        <a:lstStyle/>
        <a:p>
          <a:endParaRPr lang="en-GB" sz="2000"/>
        </a:p>
      </dgm:t>
    </dgm:pt>
    <dgm:pt modelId="{7300EF57-44CC-4478-B0E9-C4FFA62D9093}">
      <dgm:prSet custT="1"/>
      <dgm:spPr/>
      <dgm:t>
        <a:bodyPr/>
        <a:lstStyle/>
        <a:p>
          <a:r>
            <a:rPr lang="en-US" sz="900"/>
            <a:t>Develop an organizational business and technical roadmap based on:</a:t>
          </a:r>
          <a:endParaRPr lang="en-GB" sz="900"/>
        </a:p>
      </dgm:t>
    </dgm:pt>
    <dgm:pt modelId="{776834AC-4EFC-43E9-8223-022C7DAC0F25}" type="parTrans" cxnId="{B3912619-1954-4C1A-9349-333EBA61D0DC}">
      <dgm:prSet/>
      <dgm:spPr/>
      <dgm:t>
        <a:bodyPr/>
        <a:lstStyle/>
        <a:p>
          <a:endParaRPr lang="en-GB" sz="2000"/>
        </a:p>
      </dgm:t>
    </dgm:pt>
    <dgm:pt modelId="{BC814461-D869-496C-B5EF-D02A9F09F823}" type="sibTrans" cxnId="{B3912619-1954-4C1A-9349-333EBA61D0DC}">
      <dgm:prSet/>
      <dgm:spPr/>
      <dgm:t>
        <a:bodyPr/>
        <a:lstStyle/>
        <a:p>
          <a:endParaRPr lang="en-GB" sz="2000"/>
        </a:p>
      </dgm:t>
    </dgm:pt>
    <dgm:pt modelId="{F7301B62-A9F3-4410-8594-5D271539AE7E}">
      <dgm:prSet custT="1"/>
      <dgm:spPr/>
      <dgm:t>
        <a:bodyPr/>
        <a:lstStyle/>
        <a:p>
          <a:r>
            <a:rPr lang="en-US" sz="700"/>
            <a:t>What's possible </a:t>
          </a:r>
          <a:endParaRPr lang="en-GB" sz="700"/>
        </a:p>
      </dgm:t>
    </dgm:pt>
    <dgm:pt modelId="{B7062AD8-4A6E-4853-8576-143B2F41DEB6}" type="parTrans" cxnId="{A7FF56E5-B3FA-48BE-A24B-2C5AA6B9860D}">
      <dgm:prSet/>
      <dgm:spPr/>
      <dgm:t>
        <a:bodyPr/>
        <a:lstStyle/>
        <a:p>
          <a:endParaRPr lang="en-GB" sz="2000"/>
        </a:p>
      </dgm:t>
    </dgm:pt>
    <dgm:pt modelId="{90B3F159-ED6A-48DC-B419-78B639B68FA6}" type="sibTrans" cxnId="{A7FF56E5-B3FA-48BE-A24B-2C5AA6B9860D}">
      <dgm:prSet/>
      <dgm:spPr/>
      <dgm:t>
        <a:bodyPr/>
        <a:lstStyle/>
        <a:p>
          <a:endParaRPr lang="en-GB" sz="2000"/>
        </a:p>
      </dgm:t>
    </dgm:pt>
    <dgm:pt modelId="{28178EE1-52FB-4D69-BF41-1D2CBC24B662}">
      <dgm:prSet custT="1"/>
      <dgm:spPr/>
      <dgm:t>
        <a:bodyPr/>
        <a:lstStyle/>
        <a:p>
          <a:r>
            <a:rPr lang="en-US" sz="700"/>
            <a:t>What's desired </a:t>
          </a:r>
          <a:endParaRPr lang="en-GB" sz="700"/>
        </a:p>
      </dgm:t>
    </dgm:pt>
    <dgm:pt modelId="{5AEC0306-A0AC-4052-917A-75973B56A137}" type="parTrans" cxnId="{3003F268-0434-4BAF-9C6B-EC93C39807F3}">
      <dgm:prSet/>
      <dgm:spPr/>
      <dgm:t>
        <a:bodyPr/>
        <a:lstStyle/>
        <a:p>
          <a:endParaRPr lang="en-GB" sz="2000"/>
        </a:p>
      </dgm:t>
    </dgm:pt>
    <dgm:pt modelId="{E8B3637D-5FB5-414A-AD5F-167A0B53F9F0}" type="sibTrans" cxnId="{3003F268-0434-4BAF-9C6B-EC93C39807F3}">
      <dgm:prSet/>
      <dgm:spPr/>
      <dgm:t>
        <a:bodyPr/>
        <a:lstStyle/>
        <a:p>
          <a:endParaRPr lang="en-GB" sz="2000"/>
        </a:p>
      </dgm:t>
    </dgm:pt>
    <dgm:pt modelId="{D7D933E5-9554-45ED-905B-2CA857948C20}">
      <dgm:prSet custT="1"/>
      <dgm:spPr/>
      <dgm:t>
        <a:bodyPr/>
        <a:lstStyle/>
        <a:p>
          <a:r>
            <a:rPr lang="en-US" sz="700"/>
            <a:t>Organization's culture and drivers</a:t>
          </a:r>
          <a:endParaRPr lang="en-GB" sz="700"/>
        </a:p>
      </dgm:t>
    </dgm:pt>
    <dgm:pt modelId="{B530FD24-EAB5-45ED-B5E6-A0C0A6A79142}" type="parTrans" cxnId="{96FFE58C-9262-47DE-B84F-337ED1E3D248}">
      <dgm:prSet/>
      <dgm:spPr/>
      <dgm:t>
        <a:bodyPr/>
        <a:lstStyle/>
        <a:p>
          <a:endParaRPr lang="en-GB" sz="2000"/>
        </a:p>
      </dgm:t>
    </dgm:pt>
    <dgm:pt modelId="{6F861DF6-125E-4769-B439-4CC69ECA1501}" type="sibTrans" cxnId="{96FFE58C-9262-47DE-B84F-337ED1E3D248}">
      <dgm:prSet/>
      <dgm:spPr/>
      <dgm:t>
        <a:bodyPr/>
        <a:lstStyle/>
        <a:p>
          <a:endParaRPr lang="en-GB" sz="2000"/>
        </a:p>
      </dgm:t>
    </dgm:pt>
    <dgm:pt modelId="{D2AE7018-43C5-46CD-8125-601E0E4A8C40}">
      <dgm:prSet custT="1"/>
      <dgm:spPr/>
      <dgm:t>
        <a:bodyPr/>
        <a:lstStyle/>
        <a:p>
          <a:r>
            <a:rPr lang="en-US" sz="900"/>
            <a:t>Lead and support strategic planning, with senior management </a:t>
          </a:r>
          <a:endParaRPr lang="en-GB" sz="900"/>
        </a:p>
      </dgm:t>
    </dgm:pt>
    <dgm:pt modelId="{FAE5557E-7CA3-4214-8F2F-2B6E94F24094}" type="parTrans" cxnId="{CA734E7A-0A3D-4A12-AEA9-1D13DE27FD2F}">
      <dgm:prSet/>
      <dgm:spPr/>
      <dgm:t>
        <a:bodyPr/>
        <a:lstStyle/>
        <a:p>
          <a:endParaRPr lang="en-GB" sz="2000"/>
        </a:p>
      </dgm:t>
    </dgm:pt>
    <dgm:pt modelId="{0C637DA8-D638-4539-B038-388D6D685AFC}" type="sibTrans" cxnId="{CA734E7A-0A3D-4A12-AEA9-1D13DE27FD2F}">
      <dgm:prSet/>
      <dgm:spPr/>
      <dgm:t>
        <a:bodyPr/>
        <a:lstStyle/>
        <a:p>
          <a:endParaRPr lang="en-GB" sz="2000"/>
        </a:p>
      </dgm:t>
    </dgm:pt>
    <dgm:pt modelId="{CB3344DA-8F03-44EA-A71B-EF95E83F3FB1}">
      <dgm:prSet custT="1"/>
      <dgm:spPr/>
      <dgm:t>
        <a:bodyPr/>
        <a:lstStyle/>
        <a:p>
          <a:r>
            <a:rPr lang="en-US" sz="900"/>
            <a:t>Align implementation needs and objectives</a:t>
          </a:r>
          <a:endParaRPr lang="en-GB" sz="900"/>
        </a:p>
      </dgm:t>
    </dgm:pt>
    <dgm:pt modelId="{4EB2E77A-1047-4A9C-AE60-E15292ED6046}" type="parTrans" cxnId="{C0AF01E3-E3AA-48C4-8835-DCAA13F5DC25}">
      <dgm:prSet/>
      <dgm:spPr/>
      <dgm:t>
        <a:bodyPr/>
        <a:lstStyle/>
        <a:p>
          <a:endParaRPr lang="en-GB" sz="2000"/>
        </a:p>
      </dgm:t>
    </dgm:pt>
    <dgm:pt modelId="{46039D0B-0B50-4A1F-B0D6-AE913C784A9E}" type="sibTrans" cxnId="{C0AF01E3-E3AA-48C4-8835-DCAA13F5DC25}">
      <dgm:prSet/>
      <dgm:spPr/>
      <dgm:t>
        <a:bodyPr/>
        <a:lstStyle/>
        <a:p>
          <a:endParaRPr lang="en-GB" sz="2000"/>
        </a:p>
      </dgm:t>
    </dgm:pt>
    <dgm:pt modelId="{A720B907-CB00-4BEA-B7A0-AD7A78AD3256}">
      <dgm:prSet custT="1"/>
      <dgm:spPr/>
      <dgm:t>
        <a:bodyPr/>
        <a:lstStyle/>
        <a:p>
          <a:r>
            <a:rPr lang="en-US" sz="900"/>
            <a:t>Discuss use of the platform with IT – not just technology</a:t>
          </a:r>
          <a:endParaRPr lang="en-GB" sz="900"/>
        </a:p>
      </dgm:t>
    </dgm:pt>
    <dgm:pt modelId="{5E0C033C-28C3-4A85-81D3-9BFFB0B6890A}" type="parTrans" cxnId="{001F4500-656F-4357-BF25-D030C5192751}">
      <dgm:prSet/>
      <dgm:spPr/>
      <dgm:t>
        <a:bodyPr/>
        <a:lstStyle/>
        <a:p>
          <a:endParaRPr lang="en-GB" sz="2000"/>
        </a:p>
      </dgm:t>
    </dgm:pt>
    <dgm:pt modelId="{617B672D-E6EF-4727-84EA-CCDE36691393}" type="sibTrans" cxnId="{001F4500-656F-4357-BF25-D030C5192751}">
      <dgm:prSet/>
      <dgm:spPr/>
      <dgm:t>
        <a:bodyPr/>
        <a:lstStyle/>
        <a:p>
          <a:endParaRPr lang="en-GB" sz="2000"/>
        </a:p>
      </dgm:t>
    </dgm:pt>
    <dgm:pt modelId="{85F1497E-947A-4778-A487-B682AC7082F9}">
      <dgm:prSet custT="1"/>
      <dgm:spPr/>
      <dgm:t>
        <a:bodyPr/>
        <a:lstStyle/>
        <a:p>
          <a:r>
            <a:rPr lang="en-US" sz="900"/>
            <a:t>Socialization tool</a:t>
          </a:r>
          <a:endParaRPr lang="en-GB" sz="900"/>
        </a:p>
      </dgm:t>
    </dgm:pt>
    <dgm:pt modelId="{8C2084AE-5A29-4A3E-AD53-17B6897F6CAF}" type="parTrans" cxnId="{440876AD-45BC-4EA5-9AEB-5EAF3325F503}">
      <dgm:prSet/>
      <dgm:spPr/>
      <dgm:t>
        <a:bodyPr/>
        <a:lstStyle/>
        <a:p>
          <a:endParaRPr lang="en-GB" sz="2000"/>
        </a:p>
      </dgm:t>
    </dgm:pt>
    <dgm:pt modelId="{37A4DC99-857C-4F36-BBB4-8C90B66E8A57}" type="sibTrans" cxnId="{440876AD-45BC-4EA5-9AEB-5EAF3325F503}">
      <dgm:prSet/>
      <dgm:spPr/>
      <dgm:t>
        <a:bodyPr/>
        <a:lstStyle/>
        <a:p>
          <a:endParaRPr lang="en-GB" sz="2000"/>
        </a:p>
      </dgm:t>
    </dgm:pt>
    <dgm:pt modelId="{5E29B970-6C39-409F-85B5-F4C58B536904}" type="pres">
      <dgm:prSet presAssocID="{588A6410-579E-4539-91D6-CA3F379C62D4}" presName="Name0" presStyleCnt="0">
        <dgm:presLayoutVars>
          <dgm:dir/>
          <dgm:resizeHandles val="exact"/>
        </dgm:presLayoutVars>
      </dgm:prSet>
      <dgm:spPr/>
    </dgm:pt>
    <dgm:pt modelId="{7863CBAD-AC1E-4D83-A951-F0E39C32525D}" type="pres">
      <dgm:prSet presAssocID="{7CC3F7C5-5A63-4939-B96F-CFD0EAF42FB0}" presName="composite" presStyleCnt="0"/>
      <dgm:spPr/>
    </dgm:pt>
    <dgm:pt modelId="{C9E28171-D219-469C-8A9A-46F4846BE78C}" type="pres">
      <dgm:prSet presAssocID="{7CC3F7C5-5A63-4939-B96F-CFD0EAF42FB0}" presName="rect1" presStyleLbl="trAlignAcc1" presStyleIdx="0" presStyleCnt="8">
        <dgm:presLayoutVars>
          <dgm:bulletEnabled val="1"/>
        </dgm:presLayoutVars>
      </dgm:prSet>
      <dgm:spPr/>
    </dgm:pt>
    <dgm:pt modelId="{0430564F-4E28-469A-A80E-BFF9655C195A}" type="pres">
      <dgm:prSet presAssocID="{7CC3F7C5-5A63-4939-B96F-CFD0EAF42FB0}" presName="rect2" presStyleLbl="fgImgPlace1" presStyleIdx="0" presStyleCnt="8" custScaleX="72648" custScaleY="47028" custLinFactNeighborX="10848" custLinFactNeighborY="482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C480BBF-7122-4C4E-829D-FF17FBC6F005}" type="pres">
      <dgm:prSet presAssocID="{AB103AB7-EB31-46C5-8642-28AD0F2F7F88}" presName="sibTrans" presStyleCnt="0"/>
      <dgm:spPr/>
    </dgm:pt>
    <dgm:pt modelId="{F6367E3F-DED8-45DD-8426-EF418C201F03}" type="pres">
      <dgm:prSet presAssocID="{906C0B98-60B0-4C53-92CB-C20F2FF204DF}" presName="composite" presStyleCnt="0"/>
      <dgm:spPr/>
    </dgm:pt>
    <dgm:pt modelId="{921EAC85-D5BB-48D9-8A02-9E74F92BCC24}" type="pres">
      <dgm:prSet presAssocID="{906C0B98-60B0-4C53-92CB-C20F2FF204DF}" presName="rect1" presStyleLbl="trAlignAcc1" presStyleIdx="1" presStyleCnt="8">
        <dgm:presLayoutVars>
          <dgm:bulletEnabled val="1"/>
        </dgm:presLayoutVars>
      </dgm:prSet>
      <dgm:spPr/>
    </dgm:pt>
    <dgm:pt modelId="{56AE30C9-CC11-4758-B06D-125AC0A87A28}" type="pres">
      <dgm:prSet presAssocID="{906C0B98-60B0-4C53-92CB-C20F2FF204DF}" presName="rect2" presStyleLbl="fgImgPlace1" presStyleIdx="1" presStyleCnt="8" custScaleX="71846" custScaleY="46416" custLinFactNeighborX="10848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61EED1B-5DC0-456B-A451-33C8BBEDF330}" type="pres">
      <dgm:prSet presAssocID="{DA9791F8-C226-415F-AF42-B1F28C2024EB}" presName="sibTrans" presStyleCnt="0"/>
      <dgm:spPr/>
    </dgm:pt>
    <dgm:pt modelId="{C25BF05B-BBA1-4FF1-8F3E-731F17F02FC6}" type="pres">
      <dgm:prSet presAssocID="{7CEF6F12-44AD-4A20-8CC8-972C06D04D77}" presName="composite" presStyleCnt="0"/>
      <dgm:spPr/>
    </dgm:pt>
    <dgm:pt modelId="{D748F682-6E9E-4604-A704-21BA1294026F}" type="pres">
      <dgm:prSet presAssocID="{7CEF6F12-44AD-4A20-8CC8-972C06D04D77}" presName="rect1" presStyleLbl="trAlignAcc1" presStyleIdx="2" presStyleCnt="8">
        <dgm:presLayoutVars>
          <dgm:bulletEnabled val="1"/>
        </dgm:presLayoutVars>
      </dgm:prSet>
      <dgm:spPr/>
    </dgm:pt>
    <dgm:pt modelId="{E10403A4-D8CC-44A6-9E96-A638BFAD7C98}" type="pres">
      <dgm:prSet presAssocID="{7CEF6F12-44AD-4A20-8CC8-972C06D04D77}" presName="rect2" presStyleLbl="fgImgPlace1" presStyleIdx="2" presStyleCnt="8" custScaleX="72710" custScaleY="46416" custLinFactNeighborX="10848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90AE8D8-0215-4B19-9D85-77C1334F061C}" type="pres">
      <dgm:prSet presAssocID="{C9A7BCAC-6F66-4B92-8FA7-937B3E0F3384}" presName="sibTrans" presStyleCnt="0"/>
      <dgm:spPr/>
    </dgm:pt>
    <dgm:pt modelId="{86D0C6F9-C54C-49EC-B52E-5C197B9D10F8}" type="pres">
      <dgm:prSet presAssocID="{7300EF57-44CC-4478-B0E9-C4FFA62D9093}" presName="composite" presStyleCnt="0"/>
      <dgm:spPr/>
    </dgm:pt>
    <dgm:pt modelId="{D12223E5-D6E8-40DC-BFDE-3B5D2B4E721C}" type="pres">
      <dgm:prSet presAssocID="{7300EF57-44CC-4478-B0E9-C4FFA62D9093}" presName="rect1" presStyleLbl="trAlignAcc1" presStyleIdx="3" presStyleCnt="8">
        <dgm:presLayoutVars>
          <dgm:bulletEnabled val="1"/>
        </dgm:presLayoutVars>
      </dgm:prSet>
      <dgm:spPr/>
    </dgm:pt>
    <dgm:pt modelId="{ED6D410F-EC79-4386-9FD2-0F5091714518}" type="pres">
      <dgm:prSet presAssocID="{7300EF57-44CC-4478-B0E9-C4FFA62D9093}" presName="rect2" presStyleLbl="fgImgPlace1" presStyleIdx="3" presStyleCnt="8" custScaleX="71390" custScaleY="47028" custLinFactNeighborX="10848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6178423-93A2-49C4-9557-B6853B47E431}" type="pres">
      <dgm:prSet presAssocID="{BC814461-D869-496C-B5EF-D02A9F09F823}" presName="sibTrans" presStyleCnt="0"/>
      <dgm:spPr/>
    </dgm:pt>
    <dgm:pt modelId="{BEBC56C0-69E8-4756-B1DB-551A5C885891}" type="pres">
      <dgm:prSet presAssocID="{D2AE7018-43C5-46CD-8125-601E0E4A8C40}" presName="composite" presStyleCnt="0"/>
      <dgm:spPr/>
    </dgm:pt>
    <dgm:pt modelId="{6454AAE3-3828-4D74-9B93-083936E5211A}" type="pres">
      <dgm:prSet presAssocID="{D2AE7018-43C5-46CD-8125-601E0E4A8C40}" presName="rect1" presStyleLbl="trAlignAcc1" presStyleIdx="4" presStyleCnt="8">
        <dgm:presLayoutVars>
          <dgm:bulletEnabled val="1"/>
        </dgm:presLayoutVars>
      </dgm:prSet>
      <dgm:spPr/>
    </dgm:pt>
    <dgm:pt modelId="{E6F4CA7B-F987-4AF9-9534-5A6C184B35B9}" type="pres">
      <dgm:prSet presAssocID="{D2AE7018-43C5-46CD-8125-601E0E4A8C40}" presName="rect2" presStyleLbl="fgImgPlace1" presStyleIdx="4" presStyleCnt="8" custScaleX="70593" custScaleY="46416" custLinFactNeighborX="10848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9098D60-B6DB-4364-8C13-BEEA164CB911}" type="pres">
      <dgm:prSet presAssocID="{0C637DA8-D638-4539-B038-388D6D685AFC}" presName="sibTrans" presStyleCnt="0"/>
      <dgm:spPr/>
    </dgm:pt>
    <dgm:pt modelId="{6F957CA3-5F15-4518-8E0A-8C8F32D019D3}" type="pres">
      <dgm:prSet presAssocID="{CB3344DA-8F03-44EA-A71B-EF95E83F3FB1}" presName="composite" presStyleCnt="0"/>
      <dgm:spPr/>
    </dgm:pt>
    <dgm:pt modelId="{A686C713-DB78-4985-B8E0-D6300F76D9F8}" type="pres">
      <dgm:prSet presAssocID="{CB3344DA-8F03-44EA-A71B-EF95E83F3FB1}" presName="rect1" presStyleLbl="trAlignAcc1" presStyleIdx="5" presStyleCnt="8">
        <dgm:presLayoutVars>
          <dgm:bulletEnabled val="1"/>
        </dgm:presLayoutVars>
      </dgm:prSet>
      <dgm:spPr/>
    </dgm:pt>
    <dgm:pt modelId="{C27CE480-7645-4536-8429-67C448D223AB}" type="pres">
      <dgm:prSet presAssocID="{CB3344DA-8F03-44EA-A71B-EF95E83F3FB1}" presName="rect2" presStyleLbl="fgImgPlace1" presStyleIdx="5" presStyleCnt="8" custScaleX="71390" custScaleY="47028" custLinFactNeighborX="10848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B66D3FD-0527-45B7-8CC9-763C28E2C9D1}" type="pres">
      <dgm:prSet presAssocID="{46039D0B-0B50-4A1F-B0D6-AE913C784A9E}" presName="sibTrans" presStyleCnt="0"/>
      <dgm:spPr/>
    </dgm:pt>
    <dgm:pt modelId="{2479BEFD-45A5-4897-A629-C35530FE7532}" type="pres">
      <dgm:prSet presAssocID="{A720B907-CB00-4BEA-B7A0-AD7A78AD3256}" presName="composite" presStyleCnt="0"/>
      <dgm:spPr/>
    </dgm:pt>
    <dgm:pt modelId="{BE2AE39C-7F9C-4A45-ADBA-F8B3CC049D06}" type="pres">
      <dgm:prSet presAssocID="{A720B907-CB00-4BEA-B7A0-AD7A78AD3256}" presName="rect1" presStyleLbl="trAlignAcc1" presStyleIdx="6" presStyleCnt="8">
        <dgm:presLayoutVars>
          <dgm:bulletEnabled val="1"/>
        </dgm:presLayoutVars>
      </dgm:prSet>
      <dgm:spPr/>
    </dgm:pt>
    <dgm:pt modelId="{727291AB-EAF7-4AEF-AC82-EF9A3BD5C7F8}" type="pres">
      <dgm:prSet presAssocID="{A720B907-CB00-4BEA-B7A0-AD7A78AD3256}" presName="rect2" presStyleLbl="fgImgPlace1" presStyleIdx="6" presStyleCnt="8" custScaleX="70593" custScaleY="46416" custLinFactNeighborX="10848"/>
      <dgm:spPr>
        <a:blipFill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1C59946-17E9-4A26-A3B2-CC2CDE8F859D}" type="pres">
      <dgm:prSet presAssocID="{617B672D-E6EF-4727-84EA-CCDE36691393}" presName="sibTrans" presStyleCnt="0"/>
      <dgm:spPr/>
    </dgm:pt>
    <dgm:pt modelId="{325E124A-AD6F-4775-80D5-699816303E58}" type="pres">
      <dgm:prSet presAssocID="{85F1497E-947A-4778-A487-B682AC7082F9}" presName="composite" presStyleCnt="0"/>
      <dgm:spPr/>
    </dgm:pt>
    <dgm:pt modelId="{79834A43-DB61-4831-956A-73D47893C98F}" type="pres">
      <dgm:prSet presAssocID="{85F1497E-947A-4778-A487-B682AC7082F9}" presName="rect1" presStyleLbl="trAlignAcc1" presStyleIdx="7" presStyleCnt="8">
        <dgm:presLayoutVars>
          <dgm:bulletEnabled val="1"/>
        </dgm:presLayoutVars>
      </dgm:prSet>
      <dgm:spPr/>
    </dgm:pt>
    <dgm:pt modelId="{4DD3AC3E-3CE3-4E40-BE87-B3B160E9D18D}" type="pres">
      <dgm:prSet presAssocID="{85F1497E-947A-4778-A487-B682AC7082F9}" presName="rect2" presStyleLbl="fgImgPlace1" presStyleIdx="7" presStyleCnt="8" custScaleX="71390" custScaleY="47028" custLinFactNeighborX="10848"/>
      <dgm:spPr>
        <a:blipFill rotWithShape="1"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</dgm:pt>
  </dgm:ptLst>
  <dgm:cxnLst>
    <dgm:cxn modelId="{001F4500-656F-4357-BF25-D030C5192751}" srcId="{588A6410-579E-4539-91D6-CA3F379C62D4}" destId="{A720B907-CB00-4BEA-B7A0-AD7A78AD3256}" srcOrd="6" destOrd="0" parTransId="{5E0C033C-28C3-4A85-81D3-9BFFB0B6890A}" sibTransId="{617B672D-E6EF-4727-84EA-CCDE36691393}"/>
    <dgm:cxn modelId="{0A5A8306-6190-4D09-A70F-E41F649D5B68}" type="presOf" srcId="{A720B907-CB00-4BEA-B7A0-AD7A78AD3256}" destId="{BE2AE39C-7F9C-4A45-ADBA-F8B3CC049D06}" srcOrd="0" destOrd="0" presId="urn:microsoft.com/office/officeart/2008/layout/PictureStrips"/>
    <dgm:cxn modelId="{7EFB240E-BFF9-45EB-BE5D-9B7FCA310BA5}" type="presOf" srcId="{7CEF6F12-44AD-4A20-8CC8-972C06D04D77}" destId="{D748F682-6E9E-4604-A704-21BA1294026F}" srcOrd="0" destOrd="0" presId="urn:microsoft.com/office/officeart/2008/layout/PictureStrips"/>
    <dgm:cxn modelId="{522D710F-0E4A-44CF-B6F2-DD3C0B8776CD}" srcId="{588A6410-579E-4539-91D6-CA3F379C62D4}" destId="{7CC3F7C5-5A63-4939-B96F-CFD0EAF42FB0}" srcOrd="0" destOrd="0" parTransId="{94F19C20-2EA8-486F-B1D6-7B2B4E11CAE9}" sibTransId="{AB103AB7-EB31-46C5-8642-28AD0F2F7F88}"/>
    <dgm:cxn modelId="{B3912619-1954-4C1A-9349-333EBA61D0DC}" srcId="{588A6410-579E-4539-91D6-CA3F379C62D4}" destId="{7300EF57-44CC-4478-B0E9-C4FFA62D9093}" srcOrd="3" destOrd="0" parTransId="{776834AC-4EFC-43E9-8223-022C7DAC0F25}" sibTransId="{BC814461-D869-496C-B5EF-D02A9F09F823}"/>
    <dgm:cxn modelId="{9F5E6041-C875-4F06-8881-323EAAF6F005}" type="presOf" srcId="{588A6410-579E-4539-91D6-CA3F379C62D4}" destId="{5E29B970-6C39-409F-85B5-F4C58B536904}" srcOrd="0" destOrd="0" presId="urn:microsoft.com/office/officeart/2008/layout/PictureStrips"/>
    <dgm:cxn modelId="{F20D9B45-1CDA-4A82-BD9D-95009DFEC6C2}" type="presOf" srcId="{906C0B98-60B0-4C53-92CB-C20F2FF204DF}" destId="{921EAC85-D5BB-48D9-8A02-9E74F92BCC24}" srcOrd="0" destOrd="0" presId="urn:microsoft.com/office/officeart/2008/layout/PictureStrips"/>
    <dgm:cxn modelId="{3003F268-0434-4BAF-9C6B-EC93C39807F3}" srcId="{7300EF57-44CC-4478-B0E9-C4FFA62D9093}" destId="{28178EE1-52FB-4D69-BF41-1D2CBC24B662}" srcOrd="1" destOrd="0" parTransId="{5AEC0306-A0AC-4052-917A-75973B56A137}" sibTransId="{E8B3637D-5FB5-414A-AD5F-167A0B53F9F0}"/>
    <dgm:cxn modelId="{CA734E7A-0A3D-4A12-AEA9-1D13DE27FD2F}" srcId="{588A6410-579E-4539-91D6-CA3F379C62D4}" destId="{D2AE7018-43C5-46CD-8125-601E0E4A8C40}" srcOrd="4" destOrd="0" parTransId="{FAE5557E-7CA3-4214-8F2F-2B6E94F24094}" sibTransId="{0C637DA8-D638-4539-B038-388D6D685AFC}"/>
    <dgm:cxn modelId="{076C7E84-D608-4454-8BA3-E6560875C994}" type="presOf" srcId="{28178EE1-52FB-4D69-BF41-1D2CBC24B662}" destId="{D12223E5-D6E8-40DC-BFDE-3B5D2B4E721C}" srcOrd="0" destOrd="2" presId="urn:microsoft.com/office/officeart/2008/layout/PictureStrips"/>
    <dgm:cxn modelId="{96FFE58C-9262-47DE-B84F-337ED1E3D248}" srcId="{7300EF57-44CC-4478-B0E9-C4FFA62D9093}" destId="{D7D933E5-9554-45ED-905B-2CA857948C20}" srcOrd="2" destOrd="0" parTransId="{B530FD24-EAB5-45ED-B5E6-A0C0A6A79142}" sibTransId="{6F861DF6-125E-4769-B439-4CC69ECA1501}"/>
    <dgm:cxn modelId="{64C71E90-608D-471D-83BD-7CA62A0A4B3C}" type="presOf" srcId="{7300EF57-44CC-4478-B0E9-C4FFA62D9093}" destId="{D12223E5-D6E8-40DC-BFDE-3B5D2B4E721C}" srcOrd="0" destOrd="0" presId="urn:microsoft.com/office/officeart/2008/layout/PictureStrips"/>
    <dgm:cxn modelId="{6BDC89A0-A593-480C-AB25-9D35299D8D56}" type="presOf" srcId="{D7D933E5-9554-45ED-905B-2CA857948C20}" destId="{D12223E5-D6E8-40DC-BFDE-3B5D2B4E721C}" srcOrd="0" destOrd="3" presId="urn:microsoft.com/office/officeart/2008/layout/PictureStrips"/>
    <dgm:cxn modelId="{468666A6-B785-4F1B-95C9-8F46DE2B9792}" type="presOf" srcId="{F7301B62-A9F3-4410-8594-5D271539AE7E}" destId="{D12223E5-D6E8-40DC-BFDE-3B5D2B4E721C}" srcOrd="0" destOrd="1" presId="urn:microsoft.com/office/officeart/2008/layout/PictureStrips"/>
    <dgm:cxn modelId="{A92825A9-3A45-4FE5-903E-B4888AE98C98}" type="presOf" srcId="{D2AE7018-43C5-46CD-8125-601E0E4A8C40}" destId="{6454AAE3-3828-4D74-9B93-083936E5211A}" srcOrd="0" destOrd="0" presId="urn:microsoft.com/office/officeart/2008/layout/PictureStrips"/>
    <dgm:cxn modelId="{440876AD-45BC-4EA5-9AEB-5EAF3325F503}" srcId="{588A6410-579E-4539-91D6-CA3F379C62D4}" destId="{85F1497E-947A-4778-A487-B682AC7082F9}" srcOrd="7" destOrd="0" parTransId="{8C2084AE-5A29-4A3E-AD53-17B6897F6CAF}" sibTransId="{37A4DC99-857C-4F36-BBB4-8C90B66E8A57}"/>
    <dgm:cxn modelId="{E40FF1AE-0616-4B17-AA36-4E62C57D6594}" type="presOf" srcId="{85F1497E-947A-4778-A487-B682AC7082F9}" destId="{79834A43-DB61-4831-956A-73D47893C98F}" srcOrd="0" destOrd="0" presId="urn:microsoft.com/office/officeart/2008/layout/PictureStrips"/>
    <dgm:cxn modelId="{67CCEEC5-7986-4D16-83E5-506B1C9E4E9E}" srcId="{588A6410-579E-4539-91D6-CA3F379C62D4}" destId="{7CEF6F12-44AD-4A20-8CC8-972C06D04D77}" srcOrd="2" destOrd="0" parTransId="{6AB2B093-DE6F-4BDA-882A-AED5E15542C8}" sibTransId="{C9A7BCAC-6F66-4B92-8FA7-937B3E0F3384}"/>
    <dgm:cxn modelId="{DE02B2DE-1C00-4332-8732-C783467CF34F}" type="presOf" srcId="{7CC3F7C5-5A63-4939-B96F-CFD0EAF42FB0}" destId="{C9E28171-D219-469C-8A9A-46F4846BE78C}" srcOrd="0" destOrd="0" presId="urn:microsoft.com/office/officeart/2008/layout/PictureStrips"/>
    <dgm:cxn modelId="{C0AF01E3-E3AA-48C4-8835-DCAA13F5DC25}" srcId="{588A6410-579E-4539-91D6-CA3F379C62D4}" destId="{CB3344DA-8F03-44EA-A71B-EF95E83F3FB1}" srcOrd="5" destOrd="0" parTransId="{4EB2E77A-1047-4A9C-AE60-E15292ED6046}" sibTransId="{46039D0B-0B50-4A1F-B0D6-AE913C784A9E}"/>
    <dgm:cxn modelId="{A7FF56E5-B3FA-48BE-A24B-2C5AA6B9860D}" srcId="{7300EF57-44CC-4478-B0E9-C4FFA62D9093}" destId="{F7301B62-A9F3-4410-8594-5D271539AE7E}" srcOrd="0" destOrd="0" parTransId="{B7062AD8-4A6E-4853-8576-143B2F41DEB6}" sibTransId="{90B3F159-ED6A-48DC-B419-78B639B68FA6}"/>
    <dgm:cxn modelId="{D37942F3-B0E7-4637-99D4-E499DF5D6F98}" type="presOf" srcId="{CB3344DA-8F03-44EA-A71B-EF95E83F3FB1}" destId="{A686C713-DB78-4985-B8E0-D6300F76D9F8}" srcOrd="0" destOrd="0" presId="urn:microsoft.com/office/officeart/2008/layout/PictureStrips"/>
    <dgm:cxn modelId="{A10058F6-8362-46A6-AD08-A84BB3106BBC}" srcId="{588A6410-579E-4539-91D6-CA3F379C62D4}" destId="{906C0B98-60B0-4C53-92CB-C20F2FF204DF}" srcOrd="1" destOrd="0" parTransId="{84801E1F-5755-4D0B-99CA-D0C0E56EF8A2}" sibTransId="{DA9791F8-C226-415F-AF42-B1F28C2024EB}"/>
    <dgm:cxn modelId="{7F06CA55-80F6-492F-9137-7C364DEA89AA}" type="presParOf" srcId="{5E29B970-6C39-409F-85B5-F4C58B536904}" destId="{7863CBAD-AC1E-4D83-A951-F0E39C32525D}" srcOrd="0" destOrd="0" presId="urn:microsoft.com/office/officeart/2008/layout/PictureStrips"/>
    <dgm:cxn modelId="{1C64E200-0DE9-4BB9-B196-FF25633316CB}" type="presParOf" srcId="{7863CBAD-AC1E-4D83-A951-F0E39C32525D}" destId="{C9E28171-D219-469C-8A9A-46F4846BE78C}" srcOrd="0" destOrd="0" presId="urn:microsoft.com/office/officeart/2008/layout/PictureStrips"/>
    <dgm:cxn modelId="{2221D240-84CD-4CB3-B00E-D91C0973A8A3}" type="presParOf" srcId="{7863CBAD-AC1E-4D83-A951-F0E39C32525D}" destId="{0430564F-4E28-469A-A80E-BFF9655C195A}" srcOrd="1" destOrd="0" presId="urn:microsoft.com/office/officeart/2008/layout/PictureStrips"/>
    <dgm:cxn modelId="{970E711E-8398-46B8-A04E-43ACFB1A44C0}" type="presParOf" srcId="{5E29B970-6C39-409F-85B5-F4C58B536904}" destId="{0C480BBF-7122-4C4E-829D-FF17FBC6F005}" srcOrd="1" destOrd="0" presId="urn:microsoft.com/office/officeart/2008/layout/PictureStrips"/>
    <dgm:cxn modelId="{3D98B38F-B1CA-42C6-B0C7-C62EAB837841}" type="presParOf" srcId="{5E29B970-6C39-409F-85B5-F4C58B536904}" destId="{F6367E3F-DED8-45DD-8426-EF418C201F03}" srcOrd="2" destOrd="0" presId="urn:microsoft.com/office/officeart/2008/layout/PictureStrips"/>
    <dgm:cxn modelId="{13310D43-A6D0-4667-B0D6-F537E8165B83}" type="presParOf" srcId="{F6367E3F-DED8-45DD-8426-EF418C201F03}" destId="{921EAC85-D5BB-48D9-8A02-9E74F92BCC24}" srcOrd="0" destOrd="0" presId="urn:microsoft.com/office/officeart/2008/layout/PictureStrips"/>
    <dgm:cxn modelId="{721C6702-3BA3-4893-94BD-77A6E77B3A07}" type="presParOf" srcId="{F6367E3F-DED8-45DD-8426-EF418C201F03}" destId="{56AE30C9-CC11-4758-B06D-125AC0A87A28}" srcOrd="1" destOrd="0" presId="urn:microsoft.com/office/officeart/2008/layout/PictureStrips"/>
    <dgm:cxn modelId="{52FA3278-B900-44F4-8426-7E2D49B1F76A}" type="presParOf" srcId="{5E29B970-6C39-409F-85B5-F4C58B536904}" destId="{561EED1B-5DC0-456B-A451-33C8BBEDF330}" srcOrd="3" destOrd="0" presId="urn:microsoft.com/office/officeart/2008/layout/PictureStrips"/>
    <dgm:cxn modelId="{A569C62F-D2F4-4D73-8508-3CDDEDC179FD}" type="presParOf" srcId="{5E29B970-6C39-409F-85B5-F4C58B536904}" destId="{C25BF05B-BBA1-4FF1-8F3E-731F17F02FC6}" srcOrd="4" destOrd="0" presId="urn:microsoft.com/office/officeart/2008/layout/PictureStrips"/>
    <dgm:cxn modelId="{7B3F5000-B921-4350-91B2-AA2A670C0044}" type="presParOf" srcId="{C25BF05B-BBA1-4FF1-8F3E-731F17F02FC6}" destId="{D748F682-6E9E-4604-A704-21BA1294026F}" srcOrd="0" destOrd="0" presId="urn:microsoft.com/office/officeart/2008/layout/PictureStrips"/>
    <dgm:cxn modelId="{A25ABF3F-CBED-4736-A411-FB3F1BE42797}" type="presParOf" srcId="{C25BF05B-BBA1-4FF1-8F3E-731F17F02FC6}" destId="{E10403A4-D8CC-44A6-9E96-A638BFAD7C98}" srcOrd="1" destOrd="0" presId="urn:microsoft.com/office/officeart/2008/layout/PictureStrips"/>
    <dgm:cxn modelId="{F602A8FC-C375-4FE9-AB7D-4872C60C9B83}" type="presParOf" srcId="{5E29B970-6C39-409F-85B5-F4C58B536904}" destId="{490AE8D8-0215-4B19-9D85-77C1334F061C}" srcOrd="5" destOrd="0" presId="urn:microsoft.com/office/officeart/2008/layout/PictureStrips"/>
    <dgm:cxn modelId="{93168064-23E0-4260-A6CF-78A64A1F0AC6}" type="presParOf" srcId="{5E29B970-6C39-409F-85B5-F4C58B536904}" destId="{86D0C6F9-C54C-49EC-B52E-5C197B9D10F8}" srcOrd="6" destOrd="0" presId="urn:microsoft.com/office/officeart/2008/layout/PictureStrips"/>
    <dgm:cxn modelId="{9843B9C2-3E04-4724-9A4E-33E9A322310D}" type="presParOf" srcId="{86D0C6F9-C54C-49EC-B52E-5C197B9D10F8}" destId="{D12223E5-D6E8-40DC-BFDE-3B5D2B4E721C}" srcOrd="0" destOrd="0" presId="urn:microsoft.com/office/officeart/2008/layout/PictureStrips"/>
    <dgm:cxn modelId="{2016BCFF-EF95-4302-A5DE-8B04CF83162D}" type="presParOf" srcId="{86D0C6F9-C54C-49EC-B52E-5C197B9D10F8}" destId="{ED6D410F-EC79-4386-9FD2-0F5091714518}" srcOrd="1" destOrd="0" presId="urn:microsoft.com/office/officeart/2008/layout/PictureStrips"/>
    <dgm:cxn modelId="{3D2584DF-CAD5-4F80-B59F-DB234EE97E22}" type="presParOf" srcId="{5E29B970-6C39-409F-85B5-F4C58B536904}" destId="{66178423-93A2-49C4-9557-B6853B47E431}" srcOrd="7" destOrd="0" presId="urn:microsoft.com/office/officeart/2008/layout/PictureStrips"/>
    <dgm:cxn modelId="{D2B8EFB2-50BB-4DE0-AD7A-F3C4FD1A14AC}" type="presParOf" srcId="{5E29B970-6C39-409F-85B5-F4C58B536904}" destId="{BEBC56C0-69E8-4756-B1DB-551A5C885891}" srcOrd="8" destOrd="0" presId="urn:microsoft.com/office/officeart/2008/layout/PictureStrips"/>
    <dgm:cxn modelId="{141B5088-E94E-4CE0-A63E-13FBC9F85776}" type="presParOf" srcId="{BEBC56C0-69E8-4756-B1DB-551A5C885891}" destId="{6454AAE3-3828-4D74-9B93-083936E5211A}" srcOrd="0" destOrd="0" presId="urn:microsoft.com/office/officeart/2008/layout/PictureStrips"/>
    <dgm:cxn modelId="{A52628AA-1EFC-4B91-B421-F72842A47D94}" type="presParOf" srcId="{BEBC56C0-69E8-4756-B1DB-551A5C885891}" destId="{E6F4CA7B-F987-4AF9-9534-5A6C184B35B9}" srcOrd="1" destOrd="0" presId="urn:microsoft.com/office/officeart/2008/layout/PictureStrips"/>
    <dgm:cxn modelId="{ECCD9B72-7609-42D6-8975-F4202E7DE254}" type="presParOf" srcId="{5E29B970-6C39-409F-85B5-F4C58B536904}" destId="{59098D60-B6DB-4364-8C13-BEEA164CB911}" srcOrd="9" destOrd="0" presId="urn:microsoft.com/office/officeart/2008/layout/PictureStrips"/>
    <dgm:cxn modelId="{B606A312-0D47-4369-86A6-B2F9BA05AA8B}" type="presParOf" srcId="{5E29B970-6C39-409F-85B5-F4C58B536904}" destId="{6F957CA3-5F15-4518-8E0A-8C8F32D019D3}" srcOrd="10" destOrd="0" presId="urn:microsoft.com/office/officeart/2008/layout/PictureStrips"/>
    <dgm:cxn modelId="{91ACD25D-79ED-41A2-9B52-0728E147452D}" type="presParOf" srcId="{6F957CA3-5F15-4518-8E0A-8C8F32D019D3}" destId="{A686C713-DB78-4985-B8E0-D6300F76D9F8}" srcOrd="0" destOrd="0" presId="urn:microsoft.com/office/officeart/2008/layout/PictureStrips"/>
    <dgm:cxn modelId="{463222B7-52A3-4A63-BCE6-09B11ED6AA37}" type="presParOf" srcId="{6F957CA3-5F15-4518-8E0A-8C8F32D019D3}" destId="{C27CE480-7645-4536-8429-67C448D223AB}" srcOrd="1" destOrd="0" presId="urn:microsoft.com/office/officeart/2008/layout/PictureStrips"/>
    <dgm:cxn modelId="{0ADFBD70-5AED-4756-9529-4CA1270022C9}" type="presParOf" srcId="{5E29B970-6C39-409F-85B5-F4C58B536904}" destId="{5B66D3FD-0527-45B7-8CC9-763C28E2C9D1}" srcOrd="11" destOrd="0" presId="urn:microsoft.com/office/officeart/2008/layout/PictureStrips"/>
    <dgm:cxn modelId="{B3D838A9-03F0-4E4D-AFA7-A9053FE492FE}" type="presParOf" srcId="{5E29B970-6C39-409F-85B5-F4C58B536904}" destId="{2479BEFD-45A5-4897-A629-C35530FE7532}" srcOrd="12" destOrd="0" presId="urn:microsoft.com/office/officeart/2008/layout/PictureStrips"/>
    <dgm:cxn modelId="{4E62761A-1F8C-41C0-81F4-D75E44ED738F}" type="presParOf" srcId="{2479BEFD-45A5-4897-A629-C35530FE7532}" destId="{BE2AE39C-7F9C-4A45-ADBA-F8B3CC049D06}" srcOrd="0" destOrd="0" presId="urn:microsoft.com/office/officeart/2008/layout/PictureStrips"/>
    <dgm:cxn modelId="{E94822B0-6554-4349-A1DF-B0039B7B4FB8}" type="presParOf" srcId="{2479BEFD-45A5-4897-A629-C35530FE7532}" destId="{727291AB-EAF7-4AEF-AC82-EF9A3BD5C7F8}" srcOrd="1" destOrd="0" presId="urn:microsoft.com/office/officeart/2008/layout/PictureStrips"/>
    <dgm:cxn modelId="{C9F939FC-A556-4474-A2CE-C2AF208F404E}" type="presParOf" srcId="{5E29B970-6C39-409F-85B5-F4C58B536904}" destId="{B1C59946-17E9-4A26-A3B2-CC2CDE8F859D}" srcOrd="13" destOrd="0" presId="urn:microsoft.com/office/officeart/2008/layout/PictureStrips"/>
    <dgm:cxn modelId="{C1BAECA8-6F08-4331-9329-C12AAADC9DC0}" type="presParOf" srcId="{5E29B970-6C39-409F-85B5-F4C58B536904}" destId="{325E124A-AD6F-4775-80D5-699816303E58}" srcOrd="14" destOrd="0" presId="urn:microsoft.com/office/officeart/2008/layout/PictureStrips"/>
    <dgm:cxn modelId="{547954AA-9420-4925-871E-2CC8D5449B73}" type="presParOf" srcId="{325E124A-AD6F-4775-80D5-699816303E58}" destId="{79834A43-DB61-4831-956A-73D47893C98F}" srcOrd="0" destOrd="0" presId="urn:microsoft.com/office/officeart/2008/layout/PictureStrips"/>
    <dgm:cxn modelId="{7C3EC599-2C87-4159-92B5-2BAFD5531911}" type="presParOf" srcId="{325E124A-AD6F-4775-80D5-699816303E58}" destId="{4DD3AC3E-3CE3-4E40-BE87-B3B160E9D18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3d5" qsCatId="3D" csTypeId="urn:microsoft.com/office/officeart/2005/8/colors/accent1_1" csCatId="accent1" phldr="1"/>
      <dgm:spPr>
        <a:scene3d>
          <a:camera prst="isometricTopUp" zoom="95000"/>
          <a:lightRig rig="flat" dir="t"/>
        </a:scene3d>
      </dgm:spPr>
    </dgm:pt>
    <dgm:pt modelId="{7FD681FD-9080-4DB9-9F96-D50E3B832F79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Monitor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41B9FF33-9498-45DD-A47B-B9CDEA472D5D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Compliance &amp; Retention</a:t>
          </a:r>
        </a:p>
      </dgm:t>
    </dgm:pt>
    <dgm:pt modelId="{BFEB2AC5-D2F2-4FCA-940C-AD88E2892265}" type="parTrans" cxnId="{84100BC6-6238-4CFE-BF69-9A51827E2760}">
      <dgm:prSet/>
      <dgm:spPr/>
      <dgm:t>
        <a:bodyPr/>
        <a:lstStyle/>
        <a:p>
          <a:endParaRPr lang="en-GB"/>
        </a:p>
      </dgm:t>
    </dgm:pt>
    <dgm:pt modelId="{AA0FBC17-5DFB-43AB-BD5A-9CCBD501748D}" type="sibTrans" cxnId="{84100BC6-6238-4CFE-BF69-9A51827E2760}">
      <dgm:prSet/>
      <dgm:spPr/>
      <dgm:t>
        <a:bodyPr/>
        <a:lstStyle/>
        <a:p>
          <a:endParaRPr lang="en-GB"/>
        </a:p>
      </dgm:t>
    </dgm:pt>
    <dgm:pt modelId="{1F10CEEB-CF4E-4F46-8F5C-15DD04737071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Protect</a:t>
          </a:r>
        </a:p>
      </dgm:t>
    </dgm:pt>
    <dgm:pt modelId="{0D1186C9-9059-4618-A0D1-21524047CBF0}" type="parTrans" cxnId="{6EF59985-0B7E-43DB-A4B0-6DF7B555C2CF}">
      <dgm:prSet/>
      <dgm:spPr/>
      <dgm:t>
        <a:bodyPr/>
        <a:lstStyle/>
        <a:p>
          <a:endParaRPr lang="en-GB"/>
        </a:p>
      </dgm:t>
    </dgm:pt>
    <dgm:pt modelId="{DE10B8C6-974E-49E4-8856-43539489E75F}" type="sibTrans" cxnId="{6EF59985-0B7E-43DB-A4B0-6DF7B555C2CF}">
      <dgm:prSet/>
      <dgm:spPr/>
      <dgm:t>
        <a:bodyPr/>
        <a:lstStyle/>
        <a:p>
          <a:endParaRPr lang="en-GB"/>
        </a:p>
      </dgm:t>
    </dgm:pt>
    <dgm:pt modelId="{DDCFCC0C-D2C7-4FD7-ABDF-9E800AB20213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Improve / Archive / Delete</a:t>
          </a:r>
        </a:p>
      </dgm:t>
    </dgm:pt>
    <dgm:pt modelId="{C2F92F25-82C6-48BB-8ED1-DEE0DDBE02D4}" type="parTrans" cxnId="{58823210-78BC-4ACA-8730-4095593E9877}">
      <dgm:prSet/>
      <dgm:spPr/>
      <dgm:t>
        <a:bodyPr/>
        <a:lstStyle/>
        <a:p>
          <a:endParaRPr lang="en-GB"/>
        </a:p>
      </dgm:t>
    </dgm:pt>
    <dgm:pt modelId="{0ED8DFB1-F915-40A1-AD32-00D09BD7E170}" type="sibTrans" cxnId="{58823210-78BC-4ACA-8730-4095593E9877}">
      <dgm:prSet/>
      <dgm:spPr/>
      <dgm:t>
        <a:bodyPr/>
        <a:lstStyle/>
        <a:p>
          <a:endParaRPr lang="en-GB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47E5A27-464D-49BC-9FE3-867468691F15}" type="pres">
      <dgm:prSet presAssocID="{9A6688E1-1416-4CB2-AF95-BE5D39F9DD62}" presName="wedge2" presStyleLbl="node1" presStyleIdx="1" presStyleCnt="4"/>
      <dgm:spPr/>
    </dgm:pt>
    <dgm:pt modelId="{6AE1D4C9-F23E-494A-AAF8-6B767AABA855}" type="pres">
      <dgm:prSet presAssocID="{9A6688E1-1416-4CB2-AF95-BE5D39F9DD62}" presName="dummy2a" presStyleCnt="0"/>
      <dgm:spPr/>
    </dgm:pt>
    <dgm:pt modelId="{17F49147-73C9-447E-93D9-FFA7A45EFE4D}" type="pres">
      <dgm:prSet presAssocID="{9A6688E1-1416-4CB2-AF95-BE5D39F9DD62}" presName="dummy2b" presStyleCnt="0"/>
      <dgm:spPr/>
    </dgm:pt>
    <dgm:pt modelId="{6AEAF2C8-E5B9-4E4E-BEB4-E6F28DCCC61E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2C2C0F2-883A-4047-9291-3EB9106C2BAD}" type="pres">
      <dgm:prSet presAssocID="{9A6688E1-1416-4CB2-AF95-BE5D39F9DD62}" presName="wedge3" presStyleLbl="node1" presStyleIdx="2" presStyleCnt="4"/>
      <dgm:spPr/>
    </dgm:pt>
    <dgm:pt modelId="{B016DA03-5C4E-4BE8-BF50-9CA1AF9BA982}" type="pres">
      <dgm:prSet presAssocID="{9A6688E1-1416-4CB2-AF95-BE5D39F9DD62}" presName="dummy3a" presStyleCnt="0"/>
      <dgm:spPr/>
    </dgm:pt>
    <dgm:pt modelId="{EA2C105C-4349-40AB-9EEF-1B24735BBFDD}" type="pres">
      <dgm:prSet presAssocID="{9A6688E1-1416-4CB2-AF95-BE5D39F9DD62}" presName="dummy3b" presStyleCnt="0"/>
      <dgm:spPr/>
    </dgm:pt>
    <dgm:pt modelId="{20B8E073-2B58-497E-93D3-300F25C0915B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73549E2-DDBB-4FB9-8234-BC90DD9F1CE6}" type="pres">
      <dgm:prSet presAssocID="{9A6688E1-1416-4CB2-AF95-BE5D39F9DD62}" presName="wedge4" presStyleLbl="node1" presStyleIdx="3" presStyleCnt="4"/>
      <dgm:spPr/>
    </dgm:pt>
    <dgm:pt modelId="{DD85E73A-DCD7-423B-B61A-A65722CE7415}" type="pres">
      <dgm:prSet presAssocID="{9A6688E1-1416-4CB2-AF95-BE5D39F9DD62}" presName="dummy4a" presStyleCnt="0"/>
      <dgm:spPr/>
    </dgm:pt>
    <dgm:pt modelId="{4E350238-23E7-47CD-B21F-8442B1D16AB6}" type="pres">
      <dgm:prSet presAssocID="{9A6688E1-1416-4CB2-AF95-BE5D39F9DD62}" presName="dummy4b" presStyleCnt="0"/>
      <dgm:spPr/>
    </dgm:pt>
    <dgm:pt modelId="{AED652DB-A5B8-4EC0-A7CD-630200900F4C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3BA2A77-30CF-4828-9774-D8B4A2FFE685}" type="pres">
      <dgm:prSet presAssocID="{3C94E80D-9591-4072-8CD4-360BA5ABA442}" presName="arrowWedge1" presStyleLbl="fgSibTrans2D1" presStyleIdx="0" presStyleCnt="4"/>
      <dgm:spPr/>
    </dgm:pt>
    <dgm:pt modelId="{1EAD641A-03B7-4BF8-A217-66610968C4D0}" type="pres">
      <dgm:prSet presAssocID="{AA0FBC17-5DFB-43AB-BD5A-9CCBD501748D}" presName="arrowWedge2" presStyleLbl="fgSibTrans2D1" presStyleIdx="1" presStyleCnt="4"/>
      <dgm:spPr/>
    </dgm:pt>
    <dgm:pt modelId="{18C7C1E1-42D4-48BA-BD59-1C30D7B725A8}" type="pres">
      <dgm:prSet presAssocID="{DE10B8C6-974E-49E4-8856-43539489E75F}" presName="arrowWedge3" presStyleLbl="fgSibTrans2D1" presStyleIdx="2" presStyleCnt="4"/>
      <dgm:spPr/>
    </dgm:pt>
    <dgm:pt modelId="{C4C2BAB1-AB1E-41C4-B246-C7A7A6F1B7E7}" type="pres">
      <dgm:prSet presAssocID="{0ED8DFB1-F915-40A1-AD32-00D09BD7E170}" presName="arrowWedge4" presStyleLbl="fgSibTrans2D1" presStyleIdx="3" presStyleCnt="4"/>
      <dgm:spPr/>
    </dgm:pt>
  </dgm:ptLst>
  <dgm:cxnLst>
    <dgm:cxn modelId="{58823210-78BC-4ACA-8730-4095593E9877}" srcId="{9A6688E1-1416-4CB2-AF95-BE5D39F9DD62}" destId="{DDCFCC0C-D2C7-4FD7-ABDF-9E800AB20213}" srcOrd="3" destOrd="0" parTransId="{C2F92F25-82C6-48BB-8ED1-DEE0DDBE02D4}" sibTransId="{0ED8DFB1-F915-40A1-AD32-00D09BD7E170}"/>
    <dgm:cxn modelId="{CC7DCE27-04E7-4BDC-85D6-01C64A96D239}" type="presOf" srcId="{DDCFCC0C-D2C7-4FD7-ABDF-9E800AB20213}" destId="{473549E2-DDBB-4FB9-8234-BC90DD9F1CE6}" srcOrd="0" destOrd="0" presId="urn:microsoft.com/office/officeart/2005/8/layout/cycle8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024022A-D2BD-4304-BE12-8CEFEC73803A}" type="presOf" srcId="{1F10CEEB-CF4E-4F46-8F5C-15DD04737071}" destId="{D2C2C0F2-883A-4047-9291-3EB9106C2BAD}" srcOrd="0" destOrd="0" presId="urn:microsoft.com/office/officeart/2005/8/layout/cycle8"/>
    <dgm:cxn modelId="{D1CFD365-A3D5-48D8-8853-313E7A460A7D}" type="presOf" srcId="{DDCFCC0C-D2C7-4FD7-ABDF-9E800AB20213}" destId="{AED652DB-A5B8-4EC0-A7CD-630200900F4C}" srcOrd="1" destOrd="0" presId="urn:microsoft.com/office/officeart/2005/8/layout/cycle8"/>
    <dgm:cxn modelId="{38F10048-2D2B-459D-BEA9-553F4BE142AB}" type="presOf" srcId="{41B9FF33-9498-45DD-A47B-B9CDEA472D5D}" destId="{6AEAF2C8-E5B9-4E4E-BEB4-E6F28DCCC61E}" srcOrd="1" destOrd="0" presId="urn:microsoft.com/office/officeart/2005/8/layout/cycle8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6EF59985-0B7E-43DB-A4B0-6DF7B555C2CF}" srcId="{9A6688E1-1416-4CB2-AF95-BE5D39F9DD62}" destId="{1F10CEEB-CF4E-4F46-8F5C-15DD04737071}" srcOrd="2" destOrd="0" parTransId="{0D1186C9-9059-4618-A0D1-21524047CBF0}" sibTransId="{DE10B8C6-974E-49E4-8856-43539489E75F}"/>
    <dgm:cxn modelId="{169013A9-8766-4F85-9DD5-6C8DC876C6FE}" type="presOf" srcId="{1F10CEEB-CF4E-4F46-8F5C-15DD04737071}" destId="{20B8E073-2B58-497E-93D3-300F25C0915B}" srcOrd="1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84100BC6-6238-4CFE-BF69-9A51827E2760}" srcId="{9A6688E1-1416-4CB2-AF95-BE5D39F9DD62}" destId="{41B9FF33-9498-45DD-A47B-B9CDEA472D5D}" srcOrd="1" destOrd="0" parTransId="{BFEB2AC5-D2F2-4FCA-940C-AD88E2892265}" sibTransId="{AA0FBC17-5DFB-43AB-BD5A-9CCBD501748D}"/>
    <dgm:cxn modelId="{7A6A26D1-9332-4ED6-B2EF-BFEFBCB926C2}" type="presOf" srcId="{41B9FF33-9498-45DD-A47B-B9CDEA472D5D}" destId="{547E5A27-464D-49BC-9FE3-867468691F15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54CBE1FE-511E-460D-9BE7-F5CB3BD38CF6}" type="presParOf" srcId="{C82E04DA-0D21-4967-BA18-E1AE2028E038}" destId="{547E5A27-464D-49BC-9FE3-867468691F15}" srcOrd="4" destOrd="0" presId="urn:microsoft.com/office/officeart/2005/8/layout/cycle8"/>
    <dgm:cxn modelId="{A3F071EA-EBFE-4929-A0EE-02787986A7F4}" type="presParOf" srcId="{C82E04DA-0D21-4967-BA18-E1AE2028E038}" destId="{6AE1D4C9-F23E-494A-AAF8-6B767AABA855}" srcOrd="5" destOrd="0" presId="urn:microsoft.com/office/officeart/2005/8/layout/cycle8"/>
    <dgm:cxn modelId="{21AFF25A-BCC2-4B91-AB64-641D9F06EDC7}" type="presParOf" srcId="{C82E04DA-0D21-4967-BA18-E1AE2028E038}" destId="{17F49147-73C9-447E-93D9-FFA7A45EFE4D}" srcOrd="6" destOrd="0" presId="urn:microsoft.com/office/officeart/2005/8/layout/cycle8"/>
    <dgm:cxn modelId="{BF1ED3FE-3E60-4FFE-A312-213B258E3D07}" type="presParOf" srcId="{C82E04DA-0D21-4967-BA18-E1AE2028E038}" destId="{6AEAF2C8-E5B9-4E4E-BEB4-E6F28DCCC61E}" srcOrd="7" destOrd="0" presId="urn:microsoft.com/office/officeart/2005/8/layout/cycle8"/>
    <dgm:cxn modelId="{598C9253-74AA-4BB0-98F9-D011063257A4}" type="presParOf" srcId="{C82E04DA-0D21-4967-BA18-E1AE2028E038}" destId="{D2C2C0F2-883A-4047-9291-3EB9106C2BAD}" srcOrd="8" destOrd="0" presId="urn:microsoft.com/office/officeart/2005/8/layout/cycle8"/>
    <dgm:cxn modelId="{87B23C7E-B9F2-4171-A3C3-AC17CE801638}" type="presParOf" srcId="{C82E04DA-0D21-4967-BA18-E1AE2028E038}" destId="{B016DA03-5C4E-4BE8-BF50-9CA1AF9BA982}" srcOrd="9" destOrd="0" presId="urn:microsoft.com/office/officeart/2005/8/layout/cycle8"/>
    <dgm:cxn modelId="{6564D118-99CF-4673-A40E-332C3248E15F}" type="presParOf" srcId="{C82E04DA-0D21-4967-BA18-E1AE2028E038}" destId="{EA2C105C-4349-40AB-9EEF-1B24735BBFDD}" srcOrd="10" destOrd="0" presId="urn:microsoft.com/office/officeart/2005/8/layout/cycle8"/>
    <dgm:cxn modelId="{EE3A5E26-0882-457C-8FE5-EF6A86DB2B00}" type="presParOf" srcId="{C82E04DA-0D21-4967-BA18-E1AE2028E038}" destId="{20B8E073-2B58-497E-93D3-300F25C0915B}" srcOrd="11" destOrd="0" presId="urn:microsoft.com/office/officeart/2005/8/layout/cycle8"/>
    <dgm:cxn modelId="{77B19218-4510-4E3D-9D1E-943A58A9A395}" type="presParOf" srcId="{C82E04DA-0D21-4967-BA18-E1AE2028E038}" destId="{473549E2-DDBB-4FB9-8234-BC90DD9F1CE6}" srcOrd="12" destOrd="0" presId="urn:microsoft.com/office/officeart/2005/8/layout/cycle8"/>
    <dgm:cxn modelId="{456ED92D-276A-4D0E-BDB1-A08BEB669DD1}" type="presParOf" srcId="{C82E04DA-0D21-4967-BA18-E1AE2028E038}" destId="{DD85E73A-DCD7-423B-B61A-A65722CE7415}" srcOrd="13" destOrd="0" presId="urn:microsoft.com/office/officeart/2005/8/layout/cycle8"/>
    <dgm:cxn modelId="{D8CD5AE6-EC79-4452-AC3C-9FCD313E34E6}" type="presParOf" srcId="{C82E04DA-0D21-4967-BA18-E1AE2028E038}" destId="{4E350238-23E7-47CD-B21F-8442B1D16AB6}" srcOrd="14" destOrd="0" presId="urn:microsoft.com/office/officeart/2005/8/layout/cycle8"/>
    <dgm:cxn modelId="{E9A40D18-A74C-47D8-BED3-1AF0B674008C}" type="presParOf" srcId="{C82E04DA-0D21-4967-BA18-E1AE2028E038}" destId="{AED652DB-A5B8-4EC0-A7CD-630200900F4C}" srcOrd="15" destOrd="0" presId="urn:microsoft.com/office/officeart/2005/8/layout/cycle8"/>
    <dgm:cxn modelId="{FDAF9451-82F1-49B3-B749-FD0F441F509B}" type="presParOf" srcId="{C82E04DA-0D21-4967-BA18-E1AE2028E038}" destId="{B3BA2A77-30CF-4828-9774-D8B4A2FFE685}" srcOrd="16" destOrd="0" presId="urn:microsoft.com/office/officeart/2005/8/layout/cycle8"/>
    <dgm:cxn modelId="{23433938-4477-4504-B868-4043AA8C1D76}" type="presParOf" srcId="{C82E04DA-0D21-4967-BA18-E1AE2028E038}" destId="{1EAD641A-03B7-4BF8-A217-66610968C4D0}" srcOrd="17" destOrd="0" presId="urn:microsoft.com/office/officeart/2005/8/layout/cycle8"/>
    <dgm:cxn modelId="{BB6B2FB6-56CB-4B8C-8A28-B15388B624D5}" type="presParOf" srcId="{C82E04DA-0D21-4967-BA18-E1AE2028E038}" destId="{18C7C1E1-42D4-48BA-BD59-1C30D7B725A8}" srcOrd="18" destOrd="0" presId="urn:microsoft.com/office/officeart/2005/8/layout/cycle8"/>
    <dgm:cxn modelId="{24DA9A99-176C-4BBD-920C-F55F33D3A8D1}" type="presParOf" srcId="{C82E04DA-0D21-4967-BA18-E1AE2028E038}" destId="{C4C2BAB1-AB1E-41C4-B246-C7A7A6F1B7E7}" srcOrd="19" destOrd="0" presId="urn:microsoft.com/office/officeart/2005/8/layout/cycle8"/>
  </dgm:cxnLst>
  <dgm:bg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Iterate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45B643DD-15E5-499C-B971-B8E3AC134B08}">
      <dgm:prSet phldrT="[Text]"/>
      <dgm:spPr/>
      <dgm:t>
        <a:bodyPr/>
        <a:lstStyle/>
        <a:p>
          <a:r>
            <a:rPr lang="en-US"/>
            <a:t>Review</a:t>
          </a:r>
        </a:p>
      </dgm:t>
    </dgm:pt>
    <dgm:pt modelId="{DB220F2D-A1AD-4EEE-B60D-286E3E58D148}" type="parTrans" cxnId="{FD1F5550-4CEB-4333-855A-BEE28F557F48}">
      <dgm:prSet/>
      <dgm:spPr/>
      <dgm:t>
        <a:bodyPr/>
        <a:lstStyle/>
        <a:p>
          <a:endParaRPr lang="en-US"/>
        </a:p>
      </dgm:t>
    </dgm:pt>
    <dgm:pt modelId="{168B47DE-868A-4EC1-94E6-587F67B43A09}" type="sibTrans" cxnId="{FD1F5550-4CEB-4333-855A-BEE28F557F48}">
      <dgm:prSet/>
      <dgm:spPr/>
      <dgm:t>
        <a:bodyPr/>
        <a:lstStyle/>
        <a:p>
          <a:endParaRPr lang="en-US"/>
        </a:p>
      </dgm:t>
    </dgm:pt>
    <dgm:pt modelId="{23B7AE80-1171-4F91-B47A-14C552675D08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796A29A7-0F3F-4FC5-B547-7A3804645C4C}" type="parTrans" cxnId="{F7E60D2A-36A0-48C4-A939-C8E2F7EC9321}">
      <dgm:prSet/>
      <dgm:spPr/>
      <dgm:t>
        <a:bodyPr/>
        <a:lstStyle/>
        <a:p>
          <a:endParaRPr lang="en-US"/>
        </a:p>
      </dgm:t>
    </dgm:pt>
    <dgm:pt modelId="{B9F0003C-5570-4544-B0A5-1339530D76C1}" type="sibTrans" cxnId="{F7E60D2A-36A0-48C4-A939-C8E2F7EC9321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4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31651A-B3DF-406A-9E19-C96FD699BA51}" type="pres">
      <dgm:prSet presAssocID="{9A6688E1-1416-4CB2-AF95-BE5D39F9DD62}" presName="wedge3" presStyleLbl="node1" presStyleIdx="2" presStyleCnt="4"/>
      <dgm:spPr/>
    </dgm:pt>
    <dgm:pt modelId="{5FCA2142-483D-4BC5-ADA0-B6566B9F61B1}" type="pres">
      <dgm:prSet presAssocID="{9A6688E1-1416-4CB2-AF95-BE5D39F9DD62}" presName="dummy3a" presStyleCnt="0"/>
      <dgm:spPr/>
    </dgm:pt>
    <dgm:pt modelId="{BB49ADD5-53EE-4E6D-9BC7-DB691BEC6DF1}" type="pres">
      <dgm:prSet presAssocID="{9A6688E1-1416-4CB2-AF95-BE5D39F9DD62}" presName="dummy3b" presStyleCnt="0"/>
      <dgm:spPr/>
    </dgm:pt>
    <dgm:pt modelId="{C19A6443-2362-4775-B38F-9F52E42D36B6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D71B5F-E9AE-45C4-8EB3-9244F77922AE}" type="pres">
      <dgm:prSet presAssocID="{9A6688E1-1416-4CB2-AF95-BE5D39F9DD62}" presName="wedge4" presStyleLbl="node1" presStyleIdx="3" presStyleCnt="4"/>
      <dgm:spPr/>
    </dgm:pt>
    <dgm:pt modelId="{0D6DDD99-0A41-4824-BEFE-44132A33427C}" type="pres">
      <dgm:prSet presAssocID="{9A6688E1-1416-4CB2-AF95-BE5D39F9DD62}" presName="dummy4a" presStyleCnt="0"/>
      <dgm:spPr/>
    </dgm:pt>
    <dgm:pt modelId="{C07BFAA2-98A7-44F2-80B5-17843A5B44A8}" type="pres">
      <dgm:prSet presAssocID="{9A6688E1-1416-4CB2-AF95-BE5D39F9DD62}" presName="dummy4b" presStyleCnt="0"/>
      <dgm:spPr/>
    </dgm:pt>
    <dgm:pt modelId="{44EB7E39-8667-486A-8B64-3D608A7E8C46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4"/>
      <dgm:spPr/>
    </dgm:pt>
    <dgm:pt modelId="{08D6C268-C875-41A3-859B-68FAD39DC9B2}" type="pres">
      <dgm:prSet presAssocID="{CB49DEFA-1FF1-4EBA-8A52-CB8B0AB0BEE3}" presName="arrowWedge2" presStyleLbl="fgSibTrans2D1" presStyleIdx="1" presStyleCnt="4"/>
      <dgm:spPr/>
    </dgm:pt>
    <dgm:pt modelId="{4C4940E8-9060-41CA-95C0-B6ACABA46648}" type="pres">
      <dgm:prSet presAssocID="{168B47DE-868A-4EC1-94E6-587F67B43A09}" presName="arrowWedge3" presStyleLbl="fgSibTrans2D1" presStyleIdx="2" presStyleCnt="4"/>
      <dgm:spPr/>
    </dgm:pt>
    <dgm:pt modelId="{C12A8E26-ED87-4C01-82C2-0DA218BD4CA5}" type="pres">
      <dgm:prSet presAssocID="{B9F0003C-5570-4544-B0A5-1339530D76C1}" presName="arrowWedge4" presStyleLbl="fgSibTrans2D1" presStyleIdx="3" presStyleCnt="4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7E60D2A-36A0-48C4-A939-C8E2F7EC9321}" srcId="{9A6688E1-1416-4CB2-AF95-BE5D39F9DD62}" destId="{23B7AE80-1171-4F91-B47A-14C552675D08}" srcOrd="3" destOrd="0" parTransId="{796A29A7-0F3F-4FC5-B547-7A3804645C4C}" sibTransId="{B9F0003C-5570-4544-B0A5-1339530D76C1}"/>
    <dgm:cxn modelId="{A0B77468-1A50-4663-BA82-845540124688}" type="presOf" srcId="{45B643DD-15E5-499C-B971-B8E3AC134B08}" destId="{E031651A-B3DF-406A-9E19-C96FD699BA51}" srcOrd="0" destOrd="0" presId="urn:microsoft.com/office/officeart/2005/8/layout/cycle8"/>
    <dgm:cxn modelId="{FD1F5550-4CEB-4333-855A-BEE28F557F48}" srcId="{9A6688E1-1416-4CB2-AF95-BE5D39F9DD62}" destId="{45B643DD-15E5-499C-B971-B8E3AC134B08}" srcOrd="2" destOrd="0" parTransId="{DB220F2D-A1AD-4EEE-B60D-286E3E58D148}" sibTransId="{168B47DE-868A-4EC1-94E6-587F67B43A09}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2FD6DB8F-A564-4B76-95CA-1C26DC104E4A}" type="presOf" srcId="{45B643DD-15E5-499C-B971-B8E3AC134B08}" destId="{C19A6443-2362-4775-B38F-9F52E42D36B6}" srcOrd="1" destOrd="0" presId="urn:microsoft.com/office/officeart/2005/8/layout/cycle8"/>
    <dgm:cxn modelId="{488FF8A4-7168-468E-BCE2-B1A0B5FD8A79}" type="presOf" srcId="{23B7AE80-1171-4F91-B47A-14C552675D08}" destId="{44EB7E39-8667-486A-8B64-3D608A7E8C46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BEB813DE-C3CA-4EC6-9DEB-EA1EDAE40B0B}" type="presOf" srcId="{23B7AE80-1171-4F91-B47A-14C552675D08}" destId="{20D71B5F-E9AE-45C4-8EB3-9244F77922AE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8CFA2A43-B555-407A-B268-8E9865E3896E}" type="presParOf" srcId="{C82E04DA-0D21-4967-BA18-E1AE2028E038}" destId="{E031651A-B3DF-406A-9E19-C96FD699BA51}" srcOrd="8" destOrd="0" presId="urn:microsoft.com/office/officeart/2005/8/layout/cycle8"/>
    <dgm:cxn modelId="{7DF42335-04E8-4A7E-B73B-CB8DEDF17F00}" type="presParOf" srcId="{C82E04DA-0D21-4967-BA18-E1AE2028E038}" destId="{5FCA2142-483D-4BC5-ADA0-B6566B9F61B1}" srcOrd="9" destOrd="0" presId="urn:microsoft.com/office/officeart/2005/8/layout/cycle8"/>
    <dgm:cxn modelId="{CB3D5808-571F-4E33-9470-B3610E31AFCC}" type="presParOf" srcId="{C82E04DA-0D21-4967-BA18-E1AE2028E038}" destId="{BB49ADD5-53EE-4E6D-9BC7-DB691BEC6DF1}" srcOrd="10" destOrd="0" presId="urn:microsoft.com/office/officeart/2005/8/layout/cycle8"/>
    <dgm:cxn modelId="{1F7A127A-3DDA-4902-ACAC-F509CEFD2A7F}" type="presParOf" srcId="{C82E04DA-0D21-4967-BA18-E1AE2028E038}" destId="{C19A6443-2362-4775-B38F-9F52E42D36B6}" srcOrd="11" destOrd="0" presId="urn:microsoft.com/office/officeart/2005/8/layout/cycle8"/>
    <dgm:cxn modelId="{28361994-9CF5-48AD-998C-F6DCA65A0D19}" type="presParOf" srcId="{C82E04DA-0D21-4967-BA18-E1AE2028E038}" destId="{20D71B5F-E9AE-45C4-8EB3-9244F77922AE}" srcOrd="12" destOrd="0" presId="urn:microsoft.com/office/officeart/2005/8/layout/cycle8"/>
    <dgm:cxn modelId="{A820EB87-C0AF-4121-9F34-3D1C764CCB5F}" type="presParOf" srcId="{C82E04DA-0D21-4967-BA18-E1AE2028E038}" destId="{0D6DDD99-0A41-4824-BEFE-44132A33427C}" srcOrd="13" destOrd="0" presId="urn:microsoft.com/office/officeart/2005/8/layout/cycle8"/>
    <dgm:cxn modelId="{569C0564-8951-4183-8A14-93E16CA94948}" type="presParOf" srcId="{C82E04DA-0D21-4967-BA18-E1AE2028E038}" destId="{C07BFAA2-98A7-44F2-80B5-17843A5B44A8}" srcOrd="14" destOrd="0" presId="urn:microsoft.com/office/officeart/2005/8/layout/cycle8"/>
    <dgm:cxn modelId="{EC729D16-D4B1-4383-BDB8-98C3B67A2216}" type="presParOf" srcId="{C82E04DA-0D21-4967-BA18-E1AE2028E038}" destId="{44EB7E39-8667-486A-8B64-3D608A7E8C46}" srcOrd="15" destOrd="0" presId="urn:microsoft.com/office/officeart/2005/8/layout/cycle8"/>
    <dgm:cxn modelId="{77ABEFC5-0A22-4922-B15B-40464306E166}" type="presParOf" srcId="{C82E04DA-0D21-4967-BA18-E1AE2028E038}" destId="{BB285D43-BA77-4FEC-AC44-C214BEFAA923}" srcOrd="16" destOrd="0" presId="urn:microsoft.com/office/officeart/2005/8/layout/cycle8"/>
    <dgm:cxn modelId="{37E1B10C-126C-450F-93DA-83D83030B6D8}" type="presParOf" srcId="{C82E04DA-0D21-4967-BA18-E1AE2028E038}" destId="{08D6C268-C875-41A3-859B-68FAD39DC9B2}" srcOrd="17" destOrd="0" presId="urn:microsoft.com/office/officeart/2005/8/layout/cycle8"/>
    <dgm:cxn modelId="{12FDA3A2-5EBC-4918-85B2-70CB813326D8}" type="presParOf" srcId="{C82E04DA-0D21-4967-BA18-E1AE2028E038}" destId="{4C4940E8-9060-41CA-95C0-B6ACABA46648}" srcOrd="18" destOrd="0" presId="urn:microsoft.com/office/officeart/2005/8/layout/cycle8"/>
    <dgm:cxn modelId="{A6DAEAA6-C914-4FC1-9D65-6E5F9D9D9A50}" type="presParOf" srcId="{C82E04DA-0D21-4967-BA18-E1AE2028E038}" destId="{C12A8E26-ED87-4C01-82C2-0DA218BD4CA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850A206-D609-4B2D-AC58-70E5FF6E6C1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562FA-C372-4052-98E3-7A9F2E41F4FE}">
      <dgm:prSet/>
      <dgm:spPr/>
      <dgm:t>
        <a:bodyPr/>
        <a:lstStyle/>
        <a:p>
          <a:r>
            <a:rPr lang="en-US"/>
            <a:t>Running a Maturity Model workshop</a:t>
          </a:r>
        </a:p>
      </dgm:t>
    </dgm:pt>
    <dgm:pt modelId="{62F7183E-FD62-4703-9D0B-AD6184E9FCD1}" type="parTrans" cxnId="{2E4A1EFE-EADF-46FB-B384-4479C5AC47D5}">
      <dgm:prSet/>
      <dgm:spPr/>
      <dgm:t>
        <a:bodyPr/>
        <a:lstStyle/>
        <a:p>
          <a:endParaRPr lang="en-US"/>
        </a:p>
      </dgm:t>
    </dgm:pt>
    <dgm:pt modelId="{F36A4CB9-2171-4D27-BB7F-6C2AF84EC779}" type="sibTrans" cxnId="{2E4A1EFE-EADF-46FB-B384-4479C5AC47D5}">
      <dgm:prSet/>
      <dgm:spPr/>
      <dgm:t>
        <a:bodyPr/>
        <a:lstStyle/>
        <a:p>
          <a:endParaRPr lang="en-US"/>
        </a:p>
      </dgm:t>
    </dgm:pt>
    <dgm:pt modelId="{A94CF7DE-2769-4F83-A26F-90ABD5B2C0A3}">
      <dgm:prSet/>
      <dgm:spPr/>
      <dgm:t>
        <a:bodyPr/>
        <a:lstStyle/>
        <a:p>
          <a:r>
            <a:rPr lang="en-US"/>
            <a:t>Retention</a:t>
          </a:r>
        </a:p>
      </dgm:t>
    </dgm:pt>
    <dgm:pt modelId="{0160F5F1-0F51-45F1-A04E-0A742D0DACFF}" type="parTrans" cxnId="{B6F963C8-B9FE-44F3-9B69-A90DA232780B}">
      <dgm:prSet/>
      <dgm:spPr/>
      <dgm:t>
        <a:bodyPr/>
        <a:lstStyle/>
        <a:p>
          <a:endParaRPr lang="en-US"/>
        </a:p>
      </dgm:t>
    </dgm:pt>
    <dgm:pt modelId="{C4F889A3-FCA4-450E-9DD8-BB105FC01AF7}" type="sibTrans" cxnId="{B6F963C8-B9FE-44F3-9B69-A90DA232780B}">
      <dgm:prSet/>
      <dgm:spPr/>
      <dgm:t>
        <a:bodyPr/>
        <a:lstStyle/>
        <a:p>
          <a:endParaRPr lang="en-US"/>
        </a:p>
      </dgm:t>
    </dgm:pt>
    <dgm:pt modelId="{C44917DD-6944-4C1E-ABD7-CC0C495442E7}">
      <dgm:prSet/>
      <dgm:spPr/>
      <dgm:t>
        <a:bodyPr/>
        <a:lstStyle/>
        <a:p>
          <a:r>
            <a:rPr lang="en-US"/>
            <a:t>Compliance</a:t>
          </a:r>
        </a:p>
      </dgm:t>
    </dgm:pt>
    <dgm:pt modelId="{5E619B7C-A7F3-4249-A657-7F6E56A5AE41}" type="parTrans" cxnId="{263BDFDA-2D93-424C-BF08-E2DB23804FCC}">
      <dgm:prSet/>
      <dgm:spPr/>
      <dgm:t>
        <a:bodyPr/>
        <a:lstStyle/>
        <a:p>
          <a:endParaRPr lang="en-US"/>
        </a:p>
      </dgm:t>
    </dgm:pt>
    <dgm:pt modelId="{2C3BB127-73E3-4DEE-8398-3986898589DD}" type="sibTrans" cxnId="{263BDFDA-2D93-424C-BF08-E2DB23804FCC}">
      <dgm:prSet/>
      <dgm:spPr/>
      <dgm:t>
        <a:bodyPr/>
        <a:lstStyle/>
        <a:p>
          <a:endParaRPr lang="en-US"/>
        </a:p>
      </dgm:t>
    </dgm:pt>
    <dgm:pt modelId="{98837FF5-C187-4241-BC04-CE067DF3CB9C}">
      <dgm:prSet/>
      <dgm:spPr/>
      <dgm:t>
        <a:bodyPr/>
        <a:lstStyle/>
        <a:p>
          <a:r>
            <a:rPr lang="en-US"/>
            <a:t>Search</a:t>
          </a:r>
        </a:p>
      </dgm:t>
    </dgm:pt>
    <dgm:pt modelId="{18CED202-DF09-4C7B-B6EE-E38BF9AEB840}" type="parTrans" cxnId="{DB878081-36C9-4757-913D-7CA26BE8299F}">
      <dgm:prSet/>
      <dgm:spPr/>
      <dgm:t>
        <a:bodyPr/>
        <a:lstStyle/>
        <a:p>
          <a:endParaRPr lang="en-US"/>
        </a:p>
      </dgm:t>
    </dgm:pt>
    <dgm:pt modelId="{A51D8317-68B8-49DC-B30A-33031637B675}" type="sibTrans" cxnId="{DB878081-36C9-4757-913D-7CA26BE8299F}">
      <dgm:prSet/>
      <dgm:spPr/>
      <dgm:t>
        <a:bodyPr/>
        <a:lstStyle/>
        <a:p>
          <a:endParaRPr lang="en-US"/>
        </a:p>
      </dgm:t>
    </dgm:pt>
    <dgm:pt modelId="{8DC4CF69-2A43-48AD-8298-53C19388DC96}">
      <dgm:prSet/>
      <dgm:spPr/>
      <dgm:t>
        <a:bodyPr/>
        <a:lstStyle/>
        <a:p>
          <a:r>
            <a:rPr lang="en-US"/>
            <a:t>Business process</a:t>
          </a:r>
        </a:p>
      </dgm:t>
    </dgm:pt>
    <dgm:pt modelId="{2638A636-37B4-480A-A515-FD6DBCAAFF5D}" type="parTrans" cxnId="{3A8CFFCE-A6A8-4E5F-AB59-788FF97193E5}">
      <dgm:prSet/>
      <dgm:spPr/>
      <dgm:t>
        <a:bodyPr/>
        <a:lstStyle/>
        <a:p>
          <a:endParaRPr lang="en-US"/>
        </a:p>
      </dgm:t>
    </dgm:pt>
    <dgm:pt modelId="{9585A5FB-3DF8-4192-A102-9C0285F83F8D}" type="sibTrans" cxnId="{3A8CFFCE-A6A8-4E5F-AB59-788FF97193E5}">
      <dgm:prSet/>
      <dgm:spPr/>
      <dgm:t>
        <a:bodyPr/>
        <a:lstStyle/>
        <a:p>
          <a:endParaRPr lang="en-US"/>
        </a:p>
      </dgm:t>
    </dgm:pt>
    <dgm:pt modelId="{24C32414-3F96-4AEE-BB6F-09C289EBB785}">
      <dgm:prSet/>
      <dgm:spPr/>
      <dgm:t>
        <a:bodyPr/>
        <a:lstStyle/>
        <a:p>
          <a:r>
            <a:rPr lang="en-US"/>
            <a:t>Advanced content management</a:t>
          </a:r>
        </a:p>
      </dgm:t>
    </dgm:pt>
    <dgm:pt modelId="{83FAA05D-86B0-4EB7-A521-FDFAC4A5F230}" type="parTrans" cxnId="{77A72130-6F80-4AEA-9112-55810E841FE2}">
      <dgm:prSet/>
      <dgm:spPr/>
      <dgm:t>
        <a:bodyPr/>
        <a:lstStyle/>
        <a:p>
          <a:endParaRPr lang="en-US"/>
        </a:p>
      </dgm:t>
    </dgm:pt>
    <dgm:pt modelId="{5CEB24FD-E361-4AA2-928B-EB38AFBCCE71}" type="sibTrans" cxnId="{77A72130-6F80-4AEA-9112-55810E841FE2}">
      <dgm:prSet/>
      <dgm:spPr/>
      <dgm:t>
        <a:bodyPr/>
        <a:lstStyle/>
        <a:p>
          <a:endParaRPr lang="en-US"/>
        </a:p>
      </dgm:t>
    </dgm:pt>
    <dgm:pt modelId="{398D1E83-3C31-482F-BBEE-72C3BE4B1A45}">
      <dgm:prSet/>
      <dgm:spPr/>
      <dgm:t>
        <a:bodyPr/>
        <a:lstStyle/>
        <a:p>
          <a:r>
            <a:rPr lang="en-US"/>
            <a:t>Communication</a:t>
          </a:r>
        </a:p>
      </dgm:t>
    </dgm:pt>
    <dgm:pt modelId="{7A73EF31-816D-49F2-BEE2-407FA7E8301C}" type="parTrans" cxnId="{934D9ACD-B919-47CE-9E22-545B75E178FC}">
      <dgm:prSet/>
      <dgm:spPr/>
      <dgm:t>
        <a:bodyPr/>
        <a:lstStyle/>
        <a:p>
          <a:endParaRPr lang="en-US"/>
        </a:p>
      </dgm:t>
    </dgm:pt>
    <dgm:pt modelId="{E9C96E5C-9E78-4F90-85CC-F91425823F39}" type="sibTrans" cxnId="{934D9ACD-B919-47CE-9E22-545B75E178FC}">
      <dgm:prSet/>
      <dgm:spPr/>
      <dgm:t>
        <a:bodyPr/>
        <a:lstStyle/>
        <a:p>
          <a:endParaRPr lang="en-US"/>
        </a:p>
      </dgm:t>
    </dgm:pt>
    <dgm:pt modelId="{735C93C2-4B91-4D05-9DC0-E08D349886D7}">
      <dgm:prSet/>
      <dgm:spPr/>
      <dgm:t>
        <a:bodyPr/>
        <a:lstStyle/>
        <a:p>
          <a:r>
            <a:rPr lang="en-US"/>
            <a:t>Collaboration</a:t>
          </a:r>
        </a:p>
      </dgm:t>
    </dgm:pt>
    <dgm:pt modelId="{F446589A-1445-4191-87BC-129C1A7A81BF}" type="parTrans" cxnId="{BF9A9D0A-2BC8-4CF3-BE5A-96DD9113F542}">
      <dgm:prSet/>
      <dgm:spPr/>
      <dgm:t>
        <a:bodyPr/>
        <a:lstStyle/>
        <a:p>
          <a:endParaRPr lang="en-US"/>
        </a:p>
      </dgm:t>
    </dgm:pt>
    <dgm:pt modelId="{91D6DB8E-5787-4A91-A228-B6ED960A3ABE}" type="sibTrans" cxnId="{BF9A9D0A-2BC8-4CF3-BE5A-96DD9113F542}">
      <dgm:prSet/>
      <dgm:spPr/>
      <dgm:t>
        <a:bodyPr/>
        <a:lstStyle/>
        <a:p>
          <a:endParaRPr lang="en-US"/>
        </a:p>
      </dgm:t>
    </dgm:pt>
    <dgm:pt modelId="{FEEC97A7-C49F-4FFF-8254-ADEAAFB9DDEC}" type="pres">
      <dgm:prSet presAssocID="{0850A206-D609-4B2D-AC58-70E5FF6E6C1A}" presName="vert0" presStyleCnt="0">
        <dgm:presLayoutVars>
          <dgm:dir/>
          <dgm:animOne val="branch"/>
          <dgm:animLvl val="lvl"/>
        </dgm:presLayoutVars>
      </dgm:prSet>
      <dgm:spPr/>
    </dgm:pt>
    <dgm:pt modelId="{AD170D9F-3597-4168-A378-20415F6B07A9}" type="pres">
      <dgm:prSet presAssocID="{1CD562FA-C372-4052-98E3-7A9F2E41F4FE}" presName="thickLine" presStyleLbl="alignNode1" presStyleIdx="0" presStyleCnt="6"/>
      <dgm:spPr/>
    </dgm:pt>
    <dgm:pt modelId="{2ADF8E09-D8B0-493A-B42D-CFCF59521590}" type="pres">
      <dgm:prSet presAssocID="{1CD562FA-C372-4052-98E3-7A9F2E41F4FE}" presName="horz1" presStyleCnt="0"/>
      <dgm:spPr/>
    </dgm:pt>
    <dgm:pt modelId="{D3C0ADAB-DCDF-4224-BB3D-CECD92705266}" type="pres">
      <dgm:prSet presAssocID="{1CD562FA-C372-4052-98E3-7A9F2E41F4FE}" presName="tx1" presStyleLbl="revTx" presStyleIdx="0" presStyleCnt="8"/>
      <dgm:spPr/>
    </dgm:pt>
    <dgm:pt modelId="{5B44CD2F-CCBF-4C45-B2E8-94318A34A86D}" type="pres">
      <dgm:prSet presAssocID="{1CD562FA-C372-4052-98E3-7A9F2E41F4FE}" presName="vert1" presStyleCnt="0"/>
      <dgm:spPr/>
    </dgm:pt>
    <dgm:pt modelId="{6FB34BAE-1A63-4660-B119-AE251AD8E8EA}" type="pres">
      <dgm:prSet presAssocID="{24C32414-3F96-4AEE-BB6F-09C289EBB785}" presName="thickLine" presStyleLbl="alignNode1" presStyleIdx="1" presStyleCnt="6"/>
      <dgm:spPr/>
    </dgm:pt>
    <dgm:pt modelId="{EC000835-A34E-4CB9-B20C-AF2248D3478C}" type="pres">
      <dgm:prSet presAssocID="{24C32414-3F96-4AEE-BB6F-09C289EBB785}" presName="horz1" presStyleCnt="0"/>
      <dgm:spPr/>
    </dgm:pt>
    <dgm:pt modelId="{5D930A2C-7991-4B71-BF21-1AA0AEFBC521}" type="pres">
      <dgm:prSet presAssocID="{24C32414-3F96-4AEE-BB6F-09C289EBB785}" presName="tx1" presStyleLbl="revTx" presStyleIdx="1" presStyleCnt="8"/>
      <dgm:spPr/>
    </dgm:pt>
    <dgm:pt modelId="{D243114F-903E-49AE-9664-18B89362919A}" type="pres">
      <dgm:prSet presAssocID="{24C32414-3F96-4AEE-BB6F-09C289EBB785}" presName="vert1" presStyleCnt="0"/>
      <dgm:spPr/>
    </dgm:pt>
    <dgm:pt modelId="{97DC932B-AD13-4A51-8F25-F3A552950BC7}" type="pres">
      <dgm:prSet presAssocID="{A94CF7DE-2769-4F83-A26F-90ABD5B2C0A3}" presName="vertSpace2a" presStyleCnt="0"/>
      <dgm:spPr/>
    </dgm:pt>
    <dgm:pt modelId="{121EFDBB-F244-41BA-8DD9-594C597BA9E6}" type="pres">
      <dgm:prSet presAssocID="{A94CF7DE-2769-4F83-A26F-90ABD5B2C0A3}" presName="horz2" presStyleCnt="0"/>
      <dgm:spPr/>
    </dgm:pt>
    <dgm:pt modelId="{5E5A3894-40F6-44F2-BFFC-60BD93BB8538}" type="pres">
      <dgm:prSet presAssocID="{A94CF7DE-2769-4F83-A26F-90ABD5B2C0A3}" presName="horzSpace2" presStyleCnt="0"/>
      <dgm:spPr/>
    </dgm:pt>
    <dgm:pt modelId="{5A51ED8F-59D7-4EAF-8917-57D0D379B4BA}" type="pres">
      <dgm:prSet presAssocID="{A94CF7DE-2769-4F83-A26F-90ABD5B2C0A3}" presName="tx2" presStyleLbl="revTx" presStyleIdx="2" presStyleCnt="8"/>
      <dgm:spPr/>
    </dgm:pt>
    <dgm:pt modelId="{CAC024DA-253C-49EA-90A4-5329738FDE50}" type="pres">
      <dgm:prSet presAssocID="{A94CF7DE-2769-4F83-A26F-90ABD5B2C0A3}" presName="vert2" presStyleCnt="0"/>
      <dgm:spPr/>
    </dgm:pt>
    <dgm:pt modelId="{8A3CEF38-6A4E-4590-AFE7-F63DA76EC2F5}" type="pres">
      <dgm:prSet presAssocID="{A94CF7DE-2769-4F83-A26F-90ABD5B2C0A3}" presName="thinLine2b" presStyleLbl="callout" presStyleIdx="0" presStyleCnt="2"/>
      <dgm:spPr/>
    </dgm:pt>
    <dgm:pt modelId="{4E054CC0-C371-4A21-A2F7-47FC8105BC12}" type="pres">
      <dgm:prSet presAssocID="{A94CF7DE-2769-4F83-A26F-90ABD5B2C0A3}" presName="vertSpace2b" presStyleCnt="0"/>
      <dgm:spPr/>
    </dgm:pt>
    <dgm:pt modelId="{6C0AD0E7-67CB-4285-9CEE-76639DD58BB4}" type="pres">
      <dgm:prSet presAssocID="{C44917DD-6944-4C1E-ABD7-CC0C495442E7}" presName="horz2" presStyleCnt="0"/>
      <dgm:spPr/>
    </dgm:pt>
    <dgm:pt modelId="{7B2EB305-3B70-40A1-A6D4-379967ABFFBE}" type="pres">
      <dgm:prSet presAssocID="{C44917DD-6944-4C1E-ABD7-CC0C495442E7}" presName="horzSpace2" presStyleCnt="0"/>
      <dgm:spPr/>
    </dgm:pt>
    <dgm:pt modelId="{1C11F7DF-0E81-4ED2-B276-2A658061F766}" type="pres">
      <dgm:prSet presAssocID="{C44917DD-6944-4C1E-ABD7-CC0C495442E7}" presName="tx2" presStyleLbl="revTx" presStyleIdx="3" presStyleCnt="8"/>
      <dgm:spPr/>
    </dgm:pt>
    <dgm:pt modelId="{51B20233-FED7-4D29-A83E-B4717020A3EA}" type="pres">
      <dgm:prSet presAssocID="{C44917DD-6944-4C1E-ABD7-CC0C495442E7}" presName="vert2" presStyleCnt="0"/>
      <dgm:spPr/>
    </dgm:pt>
    <dgm:pt modelId="{A7E6F449-3D33-4474-B349-BD28316865D8}" type="pres">
      <dgm:prSet presAssocID="{C44917DD-6944-4C1E-ABD7-CC0C495442E7}" presName="thinLine2b" presStyleLbl="callout" presStyleIdx="1" presStyleCnt="2"/>
      <dgm:spPr/>
    </dgm:pt>
    <dgm:pt modelId="{D142D19E-E360-4E6B-B038-5C41B45EB842}" type="pres">
      <dgm:prSet presAssocID="{C44917DD-6944-4C1E-ABD7-CC0C495442E7}" presName="vertSpace2b" presStyleCnt="0"/>
      <dgm:spPr/>
    </dgm:pt>
    <dgm:pt modelId="{3347C489-0960-4EFB-8311-8AFEF2C445D5}" type="pres">
      <dgm:prSet presAssocID="{398D1E83-3C31-482F-BBEE-72C3BE4B1A45}" presName="thickLine" presStyleLbl="alignNode1" presStyleIdx="2" presStyleCnt="6"/>
      <dgm:spPr/>
    </dgm:pt>
    <dgm:pt modelId="{C88DBEBC-FC67-4BDB-B8A5-D1970E70AA41}" type="pres">
      <dgm:prSet presAssocID="{398D1E83-3C31-482F-BBEE-72C3BE4B1A45}" presName="horz1" presStyleCnt="0"/>
      <dgm:spPr/>
    </dgm:pt>
    <dgm:pt modelId="{E5EC3420-7AA8-4E92-B571-C72B7973AA87}" type="pres">
      <dgm:prSet presAssocID="{398D1E83-3C31-482F-BBEE-72C3BE4B1A45}" presName="tx1" presStyleLbl="revTx" presStyleIdx="4" presStyleCnt="8"/>
      <dgm:spPr/>
    </dgm:pt>
    <dgm:pt modelId="{4DDE7CAB-8AED-44F8-A924-4567056C0B36}" type="pres">
      <dgm:prSet presAssocID="{398D1E83-3C31-482F-BBEE-72C3BE4B1A45}" presName="vert1" presStyleCnt="0"/>
      <dgm:spPr/>
    </dgm:pt>
    <dgm:pt modelId="{0CED040D-A8C7-403C-B964-F014DB079857}" type="pres">
      <dgm:prSet presAssocID="{735C93C2-4B91-4D05-9DC0-E08D349886D7}" presName="thickLine" presStyleLbl="alignNode1" presStyleIdx="3" presStyleCnt="6"/>
      <dgm:spPr/>
    </dgm:pt>
    <dgm:pt modelId="{7C2E1808-C1B3-4962-99CA-75DABB90505E}" type="pres">
      <dgm:prSet presAssocID="{735C93C2-4B91-4D05-9DC0-E08D349886D7}" presName="horz1" presStyleCnt="0"/>
      <dgm:spPr/>
    </dgm:pt>
    <dgm:pt modelId="{3CDCB19F-9E65-4819-9BE6-9C5394A2BFEC}" type="pres">
      <dgm:prSet presAssocID="{735C93C2-4B91-4D05-9DC0-E08D349886D7}" presName="tx1" presStyleLbl="revTx" presStyleIdx="5" presStyleCnt="8"/>
      <dgm:spPr/>
    </dgm:pt>
    <dgm:pt modelId="{30F76021-2F59-444F-B0AD-314DA85AB0F2}" type="pres">
      <dgm:prSet presAssocID="{735C93C2-4B91-4D05-9DC0-E08D349886D7}" presName="vert1" presStyleCnt="0"/>
      <dgm:spPr/>
    </dgm:pt>
    <dgm:pt modelId="{162656EF-0B80-40D2-A5D2-965C51AE85E7}" type="pres">
      <dgm:prSet presAssocID="{98837FF5-C187-4241-BC04-CE067DF3CB9C}" presName="thickLine" presStyleLbl="alignNode1" presStyleIdx="4" presStyleCnt="6"/>
      <dgm:spPr/>
    </dgm:pt>
    <dgm:pt modelId="{C9C5DC86-4F06-4347-B34F-38071FBC4AB3}" type="pres">
      <dgm:prSet presAssocID="{98837FF5-C187-4241-BC04-CE067DF3CB9C}" presName="horz1" presStyleCnt="0"/>
      <dgm:spPr/>
    </dgm:pt>
    <dgm:pt modelId="{726AC1D6-7D21-4D92-873A-767996A82A2D}" type="pres">
      <dgm:prSet presAssocID="{98837FF5-C187-4241-BC04-CE067DF3CB9C}" presName="tx1" presStyleLbl="revTx" presStyleIdx="6" presStyleCnt="8"/>
      <dgm:spPr/>
    </dgm:pt>
    <dgm:pt modelId="{D22BA48D-0723-4528-9957-F2C3628FEE0D}" type="pres">
      <dgm:prSet presAssocID="{98837FF5-C187-4241-BC04-CE067DF3CB9C}" presName="vert1" presStyleCnt="0"/>
      <dgm:spPr/>
    </dgm:pt>
    <dgm:pt modelId="{85F9D5F3-2611-4C7E-B5ED-04875A812B03}" type="pres">
      <dgm:prSet presAssocID="{8DC4CF69-2A43-48AD-8298-53C19388DC96}" presName="thickLine" presStyleLbl="alignNode1" presStyleIdx="5" presStyleCnt="6"/>
      <dgm:spPr/>
    </dgm:pt>
    <dgm:pt modelId="{362BA81D-414C-4C49-B6CB-B3133F28437B}" type="pres">
      <dgm:prSet presAssocID="{8DC4CF69-2A43-48AD-8298-53C19388DC96}" presName="horz1" presStyleCnt="0"/>
      <dgm:spPr/>
    </dgm:pt>
    <dgm:pt modelId="{514E5284-08A2-4989-ABF7-AAEB5059DDC3}" type="pres">
      <dgm:prSet presAssocID="{8DC4CF69-2A43-48AD-8298-53C19388DC96}" presName="tx1" presStyleLbl="revTx" presStyleIdx="7" presStyleCnt="8"/>
      <dgm:spPr/>
    </dgm:pt>
    <dgm:pt modelId="{A243827A-7B87-4306-A691-CA5A2E3255AE}" type="pres">
      <dgm:prSet presAssocID="{8DC4CF69-2A43-48AD-8298-53C19388DC96}" presName="vert1" presStyleCnt="0"/>
      <dgm:spPr/>
    </dgm:pt>
  </dgm:ptLst>
  <dgm:cxnLst>
    <dgm:cxn modelId="{BF9A9D0A-2BC8-4CF3-BE5A-96DD9113F542}" srcId="{0850A206-D609-4B2D-AC58-70E5FF6E6C1A}" destId="{735C93C2-4B91-4D05-9DC0-E08D349886D7}" srcOrd="3" destOrd="0" parTransId="{F446589A-1445-4191-87BC-129C1A7A81BF}" sibTransId="{91D6DB8E-5787-4A91-A228-B6ED960A3ABE}"/>
    <dgm:cxn modelId="{E25ABB1C-9A39-48EC-9DAE-5420E9FBCCF9}" type="presOf" srcId="{24C32414-3F96-4AEE-BB6F-09C289EBB785}" destId="{5D930A2C-7991-4B71-BF21-1AA0AEFBC521}" srcOrd="0" destOrd="0" presId="urn:microsoft.com/office/officeart/2008/layout/LinedList"/>
    <dgm:cxn modelId="{4C61BC2F-A62E-4055-9BC5-27732E8E61EA}" type="presOf" srcId="{A94CF7DE-2769-4F83-A26F-90ABD5B2C0A3}" destId="{5A51ED8F-59D7-4EAF-8917-57D0D379B4BA}" srcOrd="0" destOrd="0" presId="urn:microsoft.com/office/officeart/2008/layout/LinedList"/>
    <dgm:cxn modelId="{77A72130-6F80-4AEA-9112-55810E841FE2}" srcId="{0850A206-D609-4B2D-AC58-70E5FF6E6C1A}" destId="{24C32414-3F96-4AEE-BB6F-09C289EBB785}" srcOrd="1" destOrd="0" parTransId="{83FAA05D-86B0-4EB7-A521-FDFAC4A5F230}" sibTransId="{5CEB24FD-E361-4AA2-928B-EB38AFBCCE71}"/>
    <dgm:cxn modelId="{7B20DF34-4FA7-4841-B553-1E42707D3E7E}" type="presOf" srcId="{8DC4CF69-2A43-48AD-8298-53C19388DC96}" destId="{514E5284-08A2-4989-ABF7-AAEB5059DDC3}" srcOrd="0" destOrd="0" presId="urn:microsoft.com/office/officeart/2008/layout/LinedList"/>
    <dgm:cxn modelId="{DB878081-36C9-4757-913D-7CA26BE8299F}" srcId="{0850A206-D609-4B2D-AC58-70E5FF6E6C1A}" destId="{98837FF5-C187-4241-BC04-CE067DF3CB9C}" srcOrd="4" destOrd="0" parTransId="{18CED202-DF09-4C7B-B6EE-E38BF9AEB840}" sibTransId="{A51D8317-68B8-49DC-B30A-33031637B675}"/>
    <dgm:cxn modelId="{4F46CF8D-3192-4FEB-B42B-99AD9FFA9CB2}" type="presOf" srcId="{C44917DD-6944-4C1E-ABD7-CC0C495442E7}" destId="{1C11F7DF-0E81-4ED2-B276-2A658061F766}" srcOrd="0" destOrd="0" presId="urn:microsoft.com/office/officeart/2008/layout/LinedList"/>
    <dgm:cxn modelId="{3DB3699F-E826-47F6-A580-F65F367D41C1}" type="presOf" srcId="{0850A206-D609-4B2D-AC58-70E5FF6E6C1A}" destId="{FEEC97A7-C49F-4FFF-8254-ADEAAFB9DDEC}" srcOrd="0" destOrd="0" presId="urn:microsoft.com/office/officeart/2008/layout/LinedList"/>
    <dgm:cxn modelId="{BC7505AC-6345-49DA-A226-5B6F45F089A3}" type="presOf" srcId="{735C93C2-4B91-4D05-9DC0-E08D349886D7}" destId="{3CDCB19F-9E65-4819-9BE6-9C5394A2BFEC}" srcOrd="0" destOrd="0" presId="urn:microsoft.com/office/officeart/2008/layout/LinedList"/>
    <dgm:cxn modelId="{A8A1A7B3-4397-4606-9DA9-C85C136BB980}" type="presOf" srcId="{98837FF5-C187-4241-BC04-CE067DF3CB9C}" destId="{726AC1D6-7D21-4D92-873A-767996A82A2D}" srcOrd="0" destOrd="0" presId="urn:microsoft.com/office/officeart/2008/layout/LinedList"/>
    <dgm:cxn modelId="{BB610CB5-0A30-4FFD-8BC6-C4EEAEE2C7A4}" type="presOf" srcId="{1CD562FA-C372-4052-98E3-7A9F2E41F4FE}" destId="{D3C0ADAB-DCDF-4224-BB3D-CECD92705266}" srcOrd="0" destOrd="0" presId="urn:microsoft.com/office/officeart/2008/layout/LinedList"/>
    <dgm:cxn modelId="{B6F963C8-B9FE-44F3-9B69-A90DA232780B}" srcId="{24C32414-3F96-4AEE-BB6F-09C289EBB785}" destId="{A94CF7DE-2769-4F83-A26F-90ABD5B2C0A3}" srcOrd="0" destOrd="0" parTransId="{0160F5F1-0F51-45F1-A04E-0A742D0DACFF}" sibTransId="{C4F889A3-FCA4-450E-9DD8-BB105FC01AF7}"/>
    <dgm:cxn modelId="{EB6888C9-CB95-4AB8-97D4-9B11549B2871}" type="presOf" srcId="{398D1E83-3C31-482F-BBEE-72C3BE4B1A45}" destId="{E5EC3420-7AA8-4E92-B571-C72B7973AA87}" srcOrd="0" destOrd="0" presId="urn:microsoft.com/office/officeart/2008/layout/LinedList"/>
    <dgm:cxn modelId="{934D9ACD-B919-47CE-9E22-545B75E178FC}" srcId="{0850A206-D609-4B2D-AC58-70E5FF6E6C1A}" destId="{398D1E83-3C31-482F-BBEE-72C3BE4B1A45}" srcOrd="2" destOrd="0" parTransId="{7A73EF31-816D-49F2-BEE2-407FA7E8301C}" sibTransId="{E9C96E5C-9E78-4F90-85CC-F91425823F39}"/>
    <dgm:cxn modelId="{3A8CFFCE-A6A8-4E5F-AB59-788FF97193E5}" srcId="{0850A206-D609-4B2D-AC58-70E5FF6E6C1A}" destId="{8DC4CF69-2A43-48AD-8298-53C19388DC96}" srcOrd="5" destOrd="0" parTransId="{2638A636-37B4-480A-A515-FD6DBCAAFF5D}" sibTransId="{9585A5FB-3DF8-4192-A102-9C0285F83F8D}"/>
    <dgm:cxn modelId="{263BDFDA-2D93-424C-BF08-E2DB23804FCC}" srcId="{24C32414-3F96-4AEE-BB6F-09C289EBB785}" destId="{C44917DD-6944-4C1E-ABD7-CC0C495442E7}" srcOrd="1" destOrd="0" parTransId="{5E619B7C-A7F3-4249-A657-7F6E56A5AE41}" sibTransId="{2C3BB127-73E3-4DEE-8398-3986898589DD}"/>
    <dgm:cxn modelId="{2E4A1EFE-EADF-46FB-B384-4479C5AC47D5}" srcId="{0850A206-D609-4B2D-AC58-70E5FF6E6C1A}" destId="{1CD562FA-C372-4052-98E3-7A9F2E41F4FE}" srcOrd="0" destOrd="0" parTransId="{62F7183E-FD62-4703-9D0B-AD6184E9FCD1}" sibTransId="{F36A4CB9-2171-4D27-BB7F-6C2AF84EC779}"/>
    <dgm:cxn modelId="{3B881D78-3CF5-44E5-959B-0689677BFE74}" type="presParOf" srcId="{FEEC97A7-C49F-4FFF-8254-ADEAAFB9DDEC}" destId="{AD170D9F-3597-4168-A378-20415F6B07A9}" srcOrd="0" destOrd="0" presId="urn:microsoft.com/office/officeart/2008/layout/LinedList"/>
    <dgm:cxn modelId="{5E610D6B-E22C-4F09-906D-05A250BF2551}" type="presParOf" srcId="{FEEC97A7-C49F-4FFF-8254-ADEAAFB9DDEC}" destId="{2ADF8E09-D8B0-493A-B42D-CFCF59521590}" srcOrd="1" destOrd="0" presId="urn:microsoft.com/office/officeart/2008/layout/LinedList"/>
    <dgm:cxn modelId="{DCC230CD-89B1-4242-B0CE-0886E0CAC5C9}" type="presParOf" srcId="{2ADF8E09-D8B0-493A-B42D-CFCF59521590}" destId="{D3C0ADAB-DCDF-4224-BB3D-CECD92705266}" srcOrd="0" destOrd="0" presId="urn:microsoft.com/office/officeart/2008/layout/LinedList"/>
    <dgm:cxn modelId="{231D01D6-691B-43BB-9F03-F35637FDCE09}" type="presParOf" srcId="{2ADF8E09-D8B0-493A-B42D-CFCF59521590}" destId="{5B44CD2F-CCBF-4C45-B2E8-94318A34A86D}" srcOrd="1" destOrd="0" presId="urn:microsoft.com/office/officeart/2008/layout/LinedList"/>
    <dgm:cxn modelId="{48014E34-90B1-42E9-9978-EA7BFC3ED1D6}" type="presParOf" srcId="{FEEC97A7-C49F-4FFF-8254-ADEAAFB9DDEC}" destId="{6FB34BAE-1A63-4660-B119-AE251AD8E8EA}" srcOrd="2" destOrd="0" presId="urn:microsoft.com/office/officeart/2008/layout/LinedList"/>
    <dgm:cxn modelId="{4B749E7E-82C5-4BA2-84A9-C51FF4E47765}" type="presParOf" srcId="{FEEC97A7-C49F-4FFF-8254-ADEAAFB9DDEC}" destId="{EC000835-A34E-4CB9-B20C-AF2248D3478C}" srcOrd="3" destOrd="0" presId="urn:microsoft.com/office/officeart/2008/layout/LinedList"/>
    <dgm:cxn modelId="{7EDA09F2-FBE7-4B39-80BF-84115AB7462E}" type="presParOf" srcId="{EC000835-A34E-4CB9-B20C-AF2248D3478C}" destId="{5D930A2C-7991-4B71-BF21-1AA0AEFBC521}" srcOrd="0" destOrd="0" presId="urn:microsoft.com/office/officeart/2008/layout/LinedList"/>
    <dgm:cxn modelId="{53768C70-ACE5-46A4-9375-3F62503126CE}" type="presParOf" srcId="{EC000835-A34E-4CB9-B20C-AF2248D3478C}" destId="{D243114F-903E-49AE-9664-18B89362919A}" srcOrd="1" destOrd="0" presId="urn:microsoft.com/office/officeart/2008/layout/LinedList"/>
    <dgm:cxn modelId="{1EF043B2-85AD-451D-800F-32139A8356BB}" type="presParOf" srcId="{D243114F-903E-49AE-9664-18B89362919A}" destId="{97DC932B-AD13-4A51-8F25-F3A552950BC7}" srcOrd="0" destOrd="0" presId="urn:microsoft.com/office/officeart/2008/layout/LinedList"/>
    <dgm:cxn modelId="{44CA6FD9-37FC-484C-AF75-1A86E1133563}" type="presParOf" srcId="{D243114F-903E-49AE-9664-18B89362919A}" destId="{121EFDBB-F244-41BA-8DD9-594C597BA9E6}" srcOrd="1" destOrd="0" presId="urn:microsoft.com/office/officeart/2008/layout/LinedList"/>
    <dgm:cxn modelId="{32D5A341-201F-4B83-AAD9-21FD3355E71C}" type="presParOf" srcId="{121EFDBB-F244-41BA-8DD9-594C597BA9E6}" destId="{5E5A3894-40F6-44F2-BFFC-60BD93BB8538}" srcOrd="0" destOrd="0" presId="urn:microsoft.com/office/officeart/2008/layout/LinedList"/>
    <dgm:cxn modelId="{57F1C1EF-4337-48C8-87CF-2B19F200F496}" type="presParOf" srcId="{121EFDBB-F244-41BA-8DD9-594C597BA9E6}" destId="{5A51ED8F-59D7-4EAF-8917-57D0D379B4BA}" srcOrd="1" destOrd="0" presId="urn:microsoft.com/office/officeart/2008/layout/LinedList"/>
    <dgm:cxn modelId="{D2AA2FFB-63CB-4B82-A68D-78B727A81F7C}" type="presParOf" srcId="{121EFDBB-F244-41BA-8DD9-594C597BA9E6}" destId="{CAC024DA-253C-49EA-90A4-5329738FDE50}" srcOrd="2" destOrd="0" presId="urn:microsoft.com/office/officeart/2008/layout/LinedList"/>
    <dgm:cxn modelId="{7C15302E-10A1-4093-B031-279698A5E652}" type="presParOf" srcId="{D243114F-903E-49AE-9664-18B89362919A}" destId="{8A3CEF38-6A4E-4590-AFE7-F63DA76EC2F5}" srcOrd="2" destOrd="0" presId="urn:microsoft.com/office/officeart/2008/layout/LinedList"/>
    <dgm:cxn modelId="{44278751-B278-4EF4-A840-8C99EF5E80B8}" type="presParOf" srcId="{D243114F-903E-49AE-9664-18B89362919A}" destId="{4E054CC0-C371-4A21-A2F7-47FC8105BC12}" srcOrd="3" destOrd="0" presId="urn:microsoft.com/office/officeart/2008/layout/LinedList"/>
    <dgm:cxn modelId="{5E302742-1050-4B55-A06D-A83649B0FE95}" type="presParOf" srcId="{D243114F-903E-49AE-9664-18B89362919A}" destId="{6C0AD0E7-67CB-4285-9CEE-76639DD58BB4}" srcOrd="4" destOrd="0" presId="urn:microsoft.com/office/officeart/2008/layout/LinedList"/>
    <dgm:cxn modelId="{CC993395-D86D-4E02-B593-4F12A8EC9DF8}" type="presParOf" srcId="{6C0AD0E7-67CB-4285-9CEE-76639DD58BB4}" destId="{7B2EB305-3B70-40A1-A6D4-379967ABFFBE}" srcOrd="0" destOrd="0" presId="urn:microsoft.com/office/officeart/2008/layout/LinedList"/>
    <dgm:cxn modelId="{42106AD0-1A3C-49AE-A0E6-AE1FC2A6F8C9}" type="presParOf" srcId="{6C0AD0E7-67CB-4285-9CEE-76639DD58BB4}" destId="{1C11F7DF-0E81-4ED2-B276-2A658061F766}" srcOrd="1" destOrd="0" presId="urn:microsoft.com/office/officeart/2008/layout/LinedList"/>
    <dgm:cxn modelId="{ABBB7AA2-4156-478A-81C4-DBDC09F75164}" type="presParOf" srcId="{6C0AD0E7-67CB-4285-9CEE-76639DD58BB4}" destId="{51B20233-FED7-4D29-A83E-B4717020A3EA}" srcOrd="2" destOrd="0" presId="urn:microsoft.com/office/officeart/2008/layout/LinedList"/>
    <dgm:cxn modelId="{5FE52F92-7672-42E3-9E62-5F15414E0722}" type="presParOf" srcId="{D243114F-903E-49AE-9664-18B89362919A}" destId="{A7E6F449-3D33-4474-B349-BD28316865D8}" srcOrd="5" destOrd="0" presId="urn:microsoft.com/office/officeart/2008/layout/LinedList"/>
    <dgm:cxn modelId="{7D946838-A395-4668-BF19-A48C46173573}" type="presParOf" srcId="{D243114F-903E-49AE-9664-18B89362919A}" destId="{D142D19E-E360-4E6B-B038-5C41B45EB842}" srcOrd="6" destOrd="0" presId="urn:microsoft.com/office/officeart/2008/layout/LinedList"/>
    <dgm:cxn modelId="{2AD4B559-E332-4350-B55D-6388661EF060}" type="presParOf" srcId="{FEEC97A7-C49F-4FFF-8254-ADEAAFB9DDEC}" destId="{3347C489-0960-4EFB-8311-8AFEF2C445D5}" srcOrd="4" destOrd="0" presId="urn:microsoft.com/office/officeart/2008/layout/LinedList"/>
    <dgm:cxn modelId="{F121E462-62A2-4693-9B7E-9376635FC3C3}" type="presParOf" srcId="{FEEC97A7-C49F-4FFF-8254-ADEAAFB9DDEC}" destId="{C88DBEBC-FC67-4BDB-B8A5-D1970E70AA41}" srcOrd="5" destOrd="0" presId="urn:microsoft.com/office/officeart/2008/layout/LinedList"/>
    <dgm:cxn modelId="{9245E596-2FF9-4F07-AD33-24C4A827D06C}" type="presParOf" srcId="{C88DBEBC-FC67-4BDB-B8A5-D1970E70AA41}" destId="{E5EC3420-7AA8-4E92-B571-C72B7973AA87}" srcOrd="0" destOrd="0" presId="urn:microsoft.com/office/officeart/2008/layout/LinedList"/>
    <dgm:cxn modelId="{2787F809-6EE5-4A92-BC61-D93B3B5AEF42}" type="presParOf" srcId="{C88DBEBC-FC67-4BDB-B8A5-D1970E70AA41}" destId="{4DDE7CAB-8AED-44F8-A924-4567056C0B36}" srcOrd="1" destOrd="0" presId="urn:microsoft.com/office/officeart/2008/layout/LinedList"/>
    <dgm:cxn modelId="{A9AD9643-0B37-4DDA-8347-D3B690C45C99}" type="presParOf" srcId="{FEEC97A7-C49F-4FFF-8254-ADEAAFB9DDEC}" destId="{0CED040D-A8C7-403C-B964-F014DB079857}" srcOrd="6" destOrd="0" presId="urn:microsoft.com/office/officeart/2008/layout/LinedList"/>
    <dgm:cxn modelId="{32F72A5E-4C92-440B-AAC2-0BC8820E1719}" type="presParOf" srcId="{FEEC97A7-C49F-4FFF-8254-ADEAAFB9DDEC}" destId="{7C2E1808-C1B3-4962-99CA-75DABB90505E}" srcOrd="7" destOrd="0" presId="urn:microsoft.com/office/officeart/2008/layout/LinedList"/>
    <dgm:cxn modelId="{9A9006B3-65AB-4E22-A328-DDAFACDB3240}" type="presParOf" srcId="{7C2E1808-C1B3-4962-99CA-75DABB90505E}" destId="{3CDCB19F-9E65-4819-9BE6-9C5394A2BFEC}" srcOrd="0" destOrd="0" presId="urn:microsoft.com/office/officeart/2008/layout/LinedList"/>
    <dgm:cxn modelId="{3644A3E3-D2DF-4CD2-B06C-D27CA50BA557}" type="presParOf" srcId="{7C2E1808-C1B3-4962-99CA-75DABB90505E}" destId="{30F76021-2F59-444F-B0AD-314DA85AB0F2}" srcOrd="1" destOrd="0" presId="urn:microsoft.com/office/officeart/2008/layout/LinedList"/>
    <dgm:cxn modelId="{1C410062-CEED-4C48-9AB8-EE796BDAD1A9}" type="presParOf" srcId="{FEEC97A7-C49F-4FFF-8254-ADEAAFB9DDEC}" destId="{162656EF-0B80-40D2-A5D2-965C51AE85E7}" srcOrd="8" destOrd="0" presId="urn:microsoft.com/office/officeart/2008/layout/LinedList"/>
    <dgm:cxn modelId="{57077593-E8DE-4C6D-9ED2-3ED5741D77C7}" type="presParOf" srcId="{FEEC97A7-C49F-4FFF-8254-ADEAAFB9DDEC}" destId="{C9C5DC86-4F06-4347-B34F-38071FBC4AB3}" srcOrd="9" destOrd="0" presId="urn:microsoft.com/office/officeart/2008/layout/LinedList"/>
    <dgm:cxn modelId="{8343AF7A-B824-4C47-80A6-FF289E9D215A}" type="presParOf" srcId="{C9C5DC86-4F06-4347-B34F-38071FBC4AB3}" destId="{726AC1D6-7D21-4D92-873A-767996A82A2D}" srcOrd="0" destOrd="0" presId="urn:microsoft.com/office/officeart/2008/layout/LinedList"/>
    <dgm:cxn modelId="{A0CAC822-75F6-47F1-96AB-935225260D69}" type="presParOf" srcId="{C9C5DC86-4F06-4347-B34F-38071FBC4AB3}" destId="{D22BA48D-0723-4528-9957-F2C3628FEE0D}" srcOrd="1" destOrd="0" presId="urn:microsoft.com/office/officeart/2008/layout/LinedList"/>
    <dgm:cxn modelId="{3D9567B4-6C37-4D8D-81DC-337609024910}" type="presParOf" srcId="{FEEC97A7-C49F-4FFF-8254-ADEAAFB9DDEC}" destId="{85F9D5F3-2611-4C7E-B5ED-04875A812B03}" srcOrd="10" destOrd="0" presId="urn:microsoft.com/office/officeart/2008/layout/LinedList"/>
    <dgm:cxn modelId="{0388D7A4-465A-4A47-9173-F287B1B5500D}" type="presParOf" srcId="{FEEC97A7-C49F-4FFF-8254-ADEAAFB9DDEC}" destId="{362BA81D-414C-4C49-B6CB-B3133F28437B}" srcOrd="11" destOrd="0" presId="urn:microsoft.com/office/officeart/2008/layout/LinedList"/>
    <dgm:cxn modelId="{E8A1CD1B-2C4E-49B4-B838-4025C0122087}" type="presParOf" srcId="{362BA81D-414C-4C49-B6CB-B3133F28437B}" destId="{514E5284-08A2-4989-ABF7-AAEB5059DDC3}" srcOrd="0" destOrd="0" presId="urn:microsoft.com/office/officeart/2008/layout/LinedList"/>
    <dgm:cxn modelId="{938D588F-989D-4FF0-8707-AB8581F01BBC}" type="presParOf" srcId="{362BA81D-414C-4C49-B6CB-B3133F28437B}" destId="{A243827A-7B87-4306-A691-CA5A2E3255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3C8FC7-0010-400C-B48D-463E33313F6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9BF5567-A296-4619-B8F3-3A21184D799A}">
      <dgm:prSet/>
      <dgm:spPr/>
      <dgm:t>
        <a:bodyPr/>
        <a:lstStyle/>
        <a:p>
          <a:r>
            <a:rPr lang="en-US" baseline="0"/>
            <a:t>Purpose</a:t>
          </a:r>
          <a:endParaRPr lang="en-GB"/>
        </a:p>
      </dgm:t>
    </dgm:pt>
    <dgm:pt modelId="{A7F14B20-BCE9-40AF-8849-410808CCB1B0}" type="parTrans" cxnId="{0743E0F4-444E-4104-B8F4-7669E2FB59D3}">
      <dgm:prSet/>
      <dgm:spPr/>
      <dgm:t>
        <a:bodyPr/>
        <a:lstStyle/>
        <a:p>
          <a:endParaRPr lang="en-GB"/>
        </a:p>
      </dgm:t>
    </dgm:pt>
    <dgm:pt modelId="{3089D698-07F5-4D2B-8611-2149121D1C34}" type="sibTrans" cxnId="{0743E0F4-444E-4104-B8F4-7669E2FB59D3}">
      <dgm:prSet/>
      <dgm:spPr/>
      <dgm:t>
        <a:bodyPr/>
        <a:lstStyle/>
        <a:p>
          <a:endParaRPr lang="en-GB"/>
        </a:p>
      </dgm:t>
    </dgm:pt>
    <dgm:pt modelId="{763C2298-0E81-4DBA-9D10-86CEEDD2870D}">
      <dgm:prSet/>
      <dgm:spPr/>
      <dgm:t>
        <a:bodyPr/>
        <a:lstStyle/>
        <a:p>
          <a:r>
            <a:rPr lang="en-US" baseline="0"/>
            <a:t>Discussion-based monthly meeting</a:t>
          </a:r>
          <a:endParaRPr lang="en-GB"/>
        </a:p>
      </dgm:t>
    </dgm:pt>
    <dgm:pt modelId="{2763EAEF-E437-45B3-B72F-FE02FFB5B9DB}" type="parTrans" cxnId="{EC17AE31-1C2F-4B71-8E6E-D9D8E5A518DB}">
      <dgm:prSet/>
      <dgm:spPr/>
      <dgm:t>
        <a:bodyPr/>
        <a:lstStyle/>
        <a:p>
          <a:endParaRPr lang="en-GB"/>
        </a:p>
      </dgm:t>
    </dgm:pt>
    <dgm:pt modelId="{E6210AC7-E301-4603-9B5A-2A43C7CDBEC3}" type="sibTrans" cxnId="{EC17AE31-1C2F-4B71-8E6E-D9D8E5A518DB}">
      <dgm:prSet/>
      <dgm:spPr/>
      <dgm:t>
        <a:bodyPr/>
        <a:lstStyle/>
        <a:p>
          <a:endParaRPr lang="en-GB"/>
        </a:p>
      </dgm:t>
    </dgm:pt>
    <dgm:pt modelId="{F807E995-A85E-4EDD-9F6F-A50C62A9A778}">
      <dgm:prSet/>
      <dgm:spPr/>
      <dgm:t>
        <a:bodyPr/>
        <a:lstStyle/>
        <a:p>
          <a:r>
            <a:rPr lang="en-US" baseline="0"/>
            <a:t>Highlights of new assets</a:t>
          </a:r>
          <a:endParaRPr lang="en-GB"/>
        </a:p>
      </dgm:t>
    </dgm:pt>
    <dgm:pt modelId="{4D1F3802-0B0B-4122-AE7F-BEC8340DBB7F}" type="parTrans" cxnId="{80595490-D6C0-428F-9FFD-07F8B62BB56C}">
      <dgm:prSet/>
      <dgm:spPr/>
      <dgm:t>
        <a:bodyPr/>
        <a:lstStyle/>
        <a:p>
          <a:endParaRPr lang="en-GB"/>
        </a:p>
      </dgm:t>
    </dgm:pt>
    <dgm:pt modelId="{F5839064-59E1-4163-A8AD-9983484E818F}" type="sibTrans" cxnId="{80595490-D6C0-428F-9FFD-07F8B62BB56C}">
      <dgm:prSet/>
      <dgm:spPr/>
      <dgm:t>
        <a:bodyPr/>
        <a:lstStyle/>
        <a:p>
          <a:endParaRPr lang="en-GB"/>
        </a:p>
      </dgm:t>
    </dgm:pt>
    <dgm:pt modelId="{177D1E6F-4FF3-4BF6-9404-9A24EB78B473}">
      <dgm:prSet/>
      <dgm:spPr/>
      <dgm:t>
        <a:bodyPr/>
        <a:lstStyle/>
        <a:p>
          <a:r>
            <a:rPr lang="en-US" baseline="0"/>
            <a:t>Understanding the competencies</a:t>
          </a:r>
          <a:endParaRPr lang="en-GB"/>
        </a:p>
      </dgm:t>
    </dgm:pt>
    <dgm:pt modelId="{2FE8CB26-25B8-457D-A64A-586DB104A9CD}" type="parTrans" cxnId="{93027C1A-D804-44BC-814D-97718B6D2217}">
      <dgm:prSet/>
      <dgm:spPr/>
      <dgm:t>
        <a:bodyPr/>
        <a:lstStyle/>
        <a:p>
          <a:endParaRPr lang="en-GB"/>
        </a:p>
      </dgm:t>
    </dgm:pt>
    <dgm:pt modelId="{EC0CD60C-BDE5-4DEB-B226-283777D35005}" type="sibTrans" cxnId="{93027C1A-D804-44BC-814D-97718B6D2217}">
      <dgm:prSet/>
      <dgm:spPr/>
      <dgm:t>
        <a:bodyPr/>
        <a:lstStyle/>
        <a:p>
          <a:endParaRPr lang="en-GB"/>
        </a:p>
      </dgm:t>
    </dgm:pt>
    <dgm:pt modelId="{A2835C7C-F3F2-4E21-8A7B-C005C76F25C0}">
      <dgm:prSet/>
      <dgm:spPr/>
      <dgm:t>
        <a:bodyPr/>
        <a:lstStyle/>
        <a:p>
          <a:r>
            <a:rPr lang="en-US" baseline="0"/>
            <a:t>Mapping technology to maturity levels and competencies</a:t>
          </a:r>
          <a:endParaRPr lang="en-GB"/>
        </a:p>
      </dgm:t>
    </dgm:pt>
    <dgm:pt modelId="{9559540A-E20B-4A1A-AA73-E7029950872B}" type="parTrans" cxnId="{01940939-280A-43BB-90CC-508E57F97622}">
      <dgm:prSet/>
      <dgm:spPr/>
      <dgm:t>
        <a:bodyPr/>
        <a:lstStyle/>
        <a:p>
          <a:endParaRPr lang="en-GB"/>
        </a:p>
      </dgm:t>
    </dgm:pt>
    <dgm:pt modelId="{B9148A4E-9316-417B-B125-9757A56E2A53}" type="sibTrans" cxnId="{01940939-280A-43BB-90CC-508E57F97622}">
      <dgm:prSet/>
      <dgm:spPr/>
      <dgm:t>
        <a:bodyPr/>
        <a:lstStyle/>
        <a:p>
          <a:endParaRPr lang="en-GB"/>
        </a:p>
      </dgm:t>
    </dgm:pt>
    <dgm:pt modelId="{9A8C9BD6-CF2A-4A0B-A3E7-FD54EA0D2229}">
      <dgm:prSet/>
      <dgm:spPr/>
      <dgm:t>
        <a:bodyPr/>
        <a:lstStyle/>
        <a:p>
          <a:r>
            <a:rPr lang="en-US" baseline="0"/>
            <a:t>Running a workshop</a:t>
          </a:r>
          <a:endParaRPr lang="en-GB"/>
        </a:p>
      </dgm:t>
    </dgm:pt>
    <dgm:pt modelId="{C6F29745-EFD7-45D9-8D6C-0A92B42BA486}" type="parTrans" cxnId="{0D4BA6ED-74BA-4F87-80E9-80798F86223A}">
      <dgm:prSet/>
      <dgm:spPr/>
      <dgm:t>
        <a:bodyPr/>
        <a:lstStyle/>
        <a:p>
          <a:endParaRPr lang="en-GB"/>
        </a:p>
      </dgm:t>
    </dgm:pt>
    <dgm:pt modelId="{13CD9FC5-D0A7-46F1-AB61-E7A20B6349AE}" type="sibTrans" cxnId="{0D4BA6ED-74BA-4F87-80E9-80798F86223A}">
      <dgm:prSet/>
      <dgm:spPr/>
      <dgm:t>
        <a:bodyPr/>
        <a:lstStyle/>
        <a:p>
          <a:endParaRPr lang="en-GB"/>
        </a:p>
      </dgm:t>
    </dgm:pt>
    <dgm:pt modelId="{9BEFA1CB-3E37-4773-B2D3-79808ED6F33C}">
      <dgm:prSet/>
      <dgm:spPr/>
      <dgm:t>
        <a:bodyPr/>
        <a:lstStyle/>
        <a:p>
          <a:r>
            <a:rPr lang="en-US" baseline="0"/>
            <a:t>Measuring maturity</a:t>
          </a:r>
          <a:endParaRPr lang="en-GB"/>
        </a:p>
      </dgm:t>
    </dgm:pt>
    <dgm:pt modelId="{E9FDE244-FE20-4043-A139-A000C828BE36}" type="parTrans" cxnId="{F3336F82-AC6F-49EC-B18B-E16E8E1B6A9F}">
      <dgm:prSet/>
      <dgm:spPr/>
      <dgm:t>
        <a:bodyPr/>
        <a:lstStyle/>
        <a:p>
          <a:endParaRPr lang="en-GB"/>
        </a:p>
      </dgm:t>
    </dgm:pt>
    <dgm:pt modelId="{2B8CF8AB-9DEE-45C4-8505-872CBF8151C7}" type="sibTrans" cxnId="{F3336F82-AC6F-49EC-B18B-E16E8E1B6A9F}">
      <dgm:prSet/>
      <dgm:spPr/>
      <dgm:t>
        <a:bodyPr/>
        <a:lstStyle/>
        <a:p>
          <a:endParaRPr lang="en-GB"/>
        </a:p>
      </dgm:t>
    </dgm:pt>
    <dgm:pt modelId="{C0AB7E29-A1AD-4768-82B0-1CDE7E364BC8}">
      <dgm:prSet/>
      <dgm:spPr/>
      <dgm:t>
        <a:bodyPr/>
        <a:lstStyle/>
        <a:p>
          <a:r>
            <a:rPr lang="en-US" baseline="0"/>
            <a:t>Sharing anecdotes and success stories</a:t>
          </a:r>
          <a:endParaRPr lang="en-GB"/>
        </a:p>
      </dgm:t>
    </dgm:pt>
    <dgm:pt modelId="{39657A34-76E9-42BE-A710-176380969D75}" type="parTrans" cxnId="{902A490E-7C93-4733-BC78-5C93645683D7}">
      <dgm:prSet/>
      <dgm:spPr/>
      <dgm:t>
        <a:bodyPr/>
        <a:lstStyle/>
        <a:p>
          <a:endParaRPr lang="en-GB"/>
        </a:p>
      </dgm:t>
    </dgm:pt>
    <dgm:pt modelId="{D0AB5EBF-F2D1-4EA3-9FE3-9EA17749251C}" type="sibTrans" cxnId="{902A490E-7C93-4733-BC78-5C93645683D7}">
      <dgm:prSet/>
      <dgm:spPr/>
      <dgm:t>
        <a:bodyPr/>
        <a:lstStyle/>
        <a:p>
          <a:endParaRPr lang="en-GB"/>
        </a:p>
      </dgm:t>
    </dgm:pt>
    <dgm:pt modelId="{8E87FDAF-379A-4048-BDE7-3AA9D0CC3425}">
      <dgm:prSet/>
      <dgm:spPr/>
      <dgm:t>
        <a:bodyPr/>
        <a:lstStyle/>
        <a:p>
          <a:r>
            <a:rPr lang="en-US" baseline="0"/>
            <a:t>Feedback on the maturity model</a:t>
          </a:r>
          <a:endParaRPr lang="en-GB"/>
        </a:p>
      </dgm:t>
    </dgm:pt>
    <dgm:pt modelId="{0F540AC5-213E-4614-B66D-C92FB5C39663}" type="parTrans" cxnId="{35447E4A-FE80-4759-B583-33859027F0A9}">
      <dgm:prSet/>
      <dgm:spPr/>
      <dgm:t>
        <a:bodyPr/>
        <a:lstStyle/>
        <a:p>
          <a:endParaRPr lang="en-GB"/>
        </a:p>
      </dgm:t>
    </dgm:pt>
    <dgm:pt modelId="{F59D66D2-08B3-4CC6-975D-6B65BCBAEDFE}" type="sibTrans" cxnId="{35447E4A-FE80-4759-B583-33859027F0A9}">
      <dgm:prSet/>
      <dgm:spPr/>
      <dgm:t>
        <a:bodyPr/>
        <a:lstStyle/>
        <a:p>
          <a:endParaRPr lang="en-GB"/>
        </a:p>
      </dgm:t>
    </dgm:pt>
    <dgm:pt modelId="{C8DE3531-68C8-429A-994E-2F6DC82D5F02}">
      <dgm:prSet/>
      <dgm:spPr/>
      <dgm:t>
        <a:bodyPr/>
        <a:lstStyle/>
        <a:p>
          <a:r>
            <a:rPr lang="en-US" baseline="0"/>
            <a:t>Safe space to hone your pitch, test your thoughts, or decide how to promote your use of the Maturity Model</a:t>
          </a:r>
          <a:endParaRPr lang="en-GB"/>
        </a:p>
      </dgm:t>
    </dgm:pt>
    <dgm:pt modelId="{1BF2B80A-96B4-4E70-9A7A-90F6D5A78280}" type="parTrans" cxnId="{8F8EFF45-1ADC-4E2C-856C-C40E43C4E9AA}">
      <dgm:prSet/>
      <dgm:spPr/>
      <dgm:t>
        <a:bodyPr/>
        <a:lstStyle/>
        <a:p>
          <a:endParaRPr lang="en-GB"/>
        </a:p>
      </dgm:t>
    </dgm:pt>
    <dgm:pt modelId="{05425E5E-6F77-4BE8-8ED6-490EE112219F}" type="sibTrans" cxnId="{8F8EFF45-1ADC-4E2C-856C-C40E43C4E9AA}">
      <dgm:prSet/>
      <dgm:spPr/>
      <dgm:t>
        <a:bodyPr/>
        <a:lstStyle/>
        <a:p>
          <a:endParaRPr lang="en-GB"/>
        </a:p>
      </dgm:t>
    </dgm:pt>
    <dgm:pt modelId="{58933D55-F2A7-4A3F-901D-F8CB3A54B542}" type="pres">
      <dgm:prSet presAssocID="{CF3C8FC7-0010-400C-B48D-463E33313F63}" presName="Name0" presStyleCnt="0">
        <dgm:presLayoutVars>
          <dgm:dir/>
          <dgm:animLvl val="lvl"/>
          <dgm:resizeHandles val="exact"/>
        </dgm:presLayoutVars>
      </dgm:prSet>
      <dgm:spPr/>
    </dgm:pt>
    <dgm:pt modelId="{B7E6FBB5-D3FE-4C58-B6C4-ADA328E30B71}" type="pres">
      <dgm:prSet presAssocID="{C9BF5567-A296-4619-B8F3-3A21184D799A}" presName="composite" presStyleCnt="0"/>
      <dgm:spPr/>
    </dgm:pt>
    <dgm:pt modelId="{3B3177EE-812A-4A11-9408-4DBAC0001465}" type="pres">
      <dgm:prSet presAssocID="{C9BF5567-A296-4619-B8F3-3A21184D799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55ED0DF-77D3-4303-A5F0-7192104BE24B}" type="pres">
      <dgm:prSet presAssocID="{C9BF5567-A296-4619-B8F3-3A21184D799A}" presName="desTx" presStyleLbl="alignAccFollowNode1" presStyleIdx="0" presStyleCnt="2">
        <dgm:presLayoutVars>
          <dgm:bulletEnabled val="1"/>
        </dgm:presLayoutVars>
      </dgm:prSet>
      <dgm:spPr/>
    </dgm:pt>
    <dgm:pt modelId="{C8305530-41CB-4C9C-8C82-5B3594D7C565}" type="pres">
      <dgm:prSet presAssocID="{3089D698-07F5-4D2B-8611-2149121D1C34}" presName="space" presStyleCnt="0"/>
      <dgm:spPr/>
    </dgm:pt>
    <dgm:pt modelId="{A12CFA62-4D27-4968-8212-F17CD5C8E9EC}" type="pres">
      <dgm:prSet presAssocID="{763C2298-0E81-4DBA-9D10-86CEEDD2870D}" presName="composite" presStyleCnt="0"/>
      <dgm:spPr/>
    </dgm:pt>
    <dgm:pt modelId="{972787E3-C8B1-450E-B3B0-DD8366128085}" type="pres">
      <dgm:prSet presAssocID="{763C2298-0E81-4DBA-9D10-86CEEDD2870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33D35BB-4DC4-4EA2-A125-4DBB1A64FE1E}" type="pres">
      <dgm:prSet presAssocID="{763C2298-0E81-4DBA-9D10-86CEEDD2870D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02A490E-7C93-4733-BC78-5C93645683D7}" srcId="{763C2298-0E81-4DBA-9D10-86CEEDD2870D}" destId="{C0AB7E29-A1AD-4768-82B0-1CDE7E364BC8}" srcOrd="5" destOrd="0" parTransId="{39657A34-76E9-42BE-A710-176380969D75}" sibTransId="{D0AB5EBF-F2D1-4EA3-9FE3-9EA17749251C}"/>
    <dgm:cxn modelId="{93027C1A-D804-44BC-814D-97718B6D2217}" srcId="{763C2298-0E81-4DBA-9D10-86CEEDD2870D}" destId="{177D1E6F-4FF3-4BF6-9404-9A24EB78B473}" srcOrd="1" destOrd="0" parTransId="{2FE8CB26-25B8-457D-A64A-586DB104A9CD}" sibTransId="{EC0CD60C-BDE5-4DEB-B226-283777D35005}"/>
    <dgm:cxn modelId="{EC17AE31-1C2F-4B71-8E6E-D9D8E5A518DB}" srcId="{CF3C8FC7-0010-400C-B48D-463E33313F63}" destId="{763C2298-0E81-4DBA-9D10-86CEEDD2870D}" srcOrd="1" destOrd="0" parTransId="{2763EAEF-E437-45B3-B72F-FE02FFB5B9DB}" sibTransId="{E6210AC7-E301-4603-9B5A-2A43C7CDBEC3}"/>
    <dgm:cxn modelId="{D3839B36-09CB-4474-A750-566A687BB220}" type="presOf" srcId="{C8DE3531-68C8-429A-994E-2F6DC82D5F02}" destId="{555ED0DF-77D3-4303-A5F0-7192104BE24B}" srcOrd="0" destOrd="0" presId="urn:microsoft.com/office/officeart/2005/8/layout/hList1"/>
    <dgm:cxn modelId="{01940939-280A-43BB-90CC-508E57F97622}" srcId="{763C2298-0E81-4DBA-9D10-86CEEDD2870D}" destId="{A2835C7C-F3F2-4E21-8A7B-C005C76F25C0}" srcOrd="2" destOrd="0" parTransId="{9559540A-E20B-4A1A-AA73-E7029950872B}" sibTransId="{B9148A4E-9316-417B-B125-9757A56E2A53}"/>
    <dgm:cxn modelId="{16BEB75B-8786-4CF9-9197-B54A7311F3CD}" type="presOf" srcId="{763C2298-0E81-4DBA-9D10-86CEEDD2870D}" destId="{972787E3-C8B1-450E-B3B0-DD8366128085}" srcOrd="0" destOrd="0" presId="urn:microsoft.com/office/officeart/2005/8/layout/hList1"/>
    <dgm:cxn modelId="{6C904642-612E-422F-AE6D-D652C34A747A}" type="presOf" srcId="{8E87FDAF-379A-4048-BDE7-3AA9D0CC3425}" destId="{533D35BB-4DC4-4EA2-A125-4DBB1A64FE1E}" srcOrd="0" destOrd="6" presId="urn:microsoft.com/office/officeart/2005/8/layout/hList1"/>
    <dgm:cxn modelId="{4ACB1D45-B535-41CC-B397-8A0017A9727A}" type="presOf" srcId="{CF3C8FC7-0010-400C-B48D-463E33313F63}" destId="{58933D55-F2A7-4A3F-901D-F8CB3A54B542}" srcOrd="0" destOrd="0" presId="urn:microsoft.com/office/officeart/2005/8/layout/hList1"/>
    <dgm:cxn modelId="{8F8EFF45-1ADC-4E2C-856C-C40E43C4E9AA}" srcId="{C9BF5567-A296-4619-B8F3-3A21184D799A}" destId="{C8DE3531-68C8-429A-994E-2F6DC82D5F02}" srcOrd="0" destOrd="0" parTransId="{1BF2B80A-96B4-4E70-9A7A-90F6D5A78280}" sibTransId="{05425E5E-6F77-4BE8-8ED6-490EE112219F}"/>
    <dgm:cxn modelId="{35447E4A-FE80-4759-B583-33859027F0A9}" srcId="{763C2298-0E81-4DBA-9D10-86CEEDD2870D}" destId="{8E87FDAF-379A-4048-BDE7-3AA9D0CC3425}" srcOrd="6" destOrd="0" parTransId="{0F540AC5-213E-4614-B66D-C92FB5C39663}" sibTransId="{F59D66D2-08B3-4CC6-975D-6B65BCBAEDFE}"/>
    <dgm:cxn modelId="{5792B87C-44EB-4F75-A3E4-C82C57B51B63}" type="presOf" srcId="{C0AB7E29-A1AD-4768-82B0-1CDE7E364BC8}" destId="{533D35BB-4DC4-4EA2-A125-4DBB1A64FE1E}" srcOrd="0" destOrd="5" presId="urn:microsoft.com/office/officeart/2005/8/layout/hList1"/>
    <dgm:cxn modelId="{F3336F82-AC6F-49EC-B18B-E16E8E1B6A9F}" srcId="{763C2298-0E81-4DBA-9D10-86CEEDD2870D}" destId="{9BEFA1CB-3E37-4773-B2D3-79808ED6F33C}" srcOrd="4" destOrd="0" parTransId="{E9FDE244-FE20-4043-A139-A000C828BE36}" sibTransId="{2B8CF8AB-9DEE-45C4-8505-872CBF8151C7}"/>
    <dgm:cxn modelId="{80595490-D6C0-428F-9FFD-07F8B62BB56C}" srcId="{763C2298-0E81-4DBA-9D10-86CEEDD2870D}" destId="{F807E995-A85E-4EDD-9F6F-A50C62A9A778}" srcOrd="0" destOrd="0" parTransId="{4D1F3802-0B0B-4122-AE7F-BEC8340DBB7F}" sibTransId="{F5839064-59E1-4163-A8AD-9983484E818F}"/>
    <dgm:cxn modelId="{5D305F9B-4FAE-41B9-871D-39D303E0B421}" type="presOf" srcId="{A2835C7C-F3F2-4E21-8A7B-C005C76F25C0}" destId="{533D35BB-4DC4-4EA2-A125-4DBB1A64FE1E}" srcOrd="0" destOrd="2" presId="urn:microsoft.com/office/officeart/2005/8/layout/hList1"/>
    <dgm:cxn modelId="{D58566A6-7826-47C1-8DD4-92E3ED23E5BB}" type="presOf" srcId="{9A8C9BD6-CF2A-4A0B-A3E7-FD54EA0D2229}" destId="{533D35BB-4DC4-4EA2-A125-4DBB1A64FE1E}" srcOrd="0" destOrd="3" presId="urn:microsoft.com/office/officeart/2005/8/layout/hList1"/>
    <dgm:cxn modelId="{C79747B8-C94F-45B6-8FF9-789E6B6EEB4E}" type="presOf" srcId="{F807E995-A85E-4EDD-9F6F-A50C62A9A778}" destId="{533D35BB-4DC4-4EA2-A125-4DBB1A64FE1E}" srcOrd="0" destOrd="0" presId="urn:microsoft.com/office/officeart/2005/8/layout/hList1"/>
    <dgm:cxn modelId="{3F1FECE0-3433-4A78-A96A-2D43306CCBCC}" type="presOf" srcId="{177D1E6F-4FF3-4BF6-9404-9A24EB78B473}" destId="{533D35BB-4DC4-4EA2-A125-4DBB1A64FE1E}" srcOrd="0" destOrd="1" presId="urn:microsoft.com/office/officeart/2005/8/layout/hList1"/>
    <dgm:cxn modelId="{0D4BA6ED-74BA-4F87-80E9-80798F86223A}" srcId="{763C2298-0E81-4DBA-9D10-86CEEDD2870D}" destId="{9A8C9BD6-CF2A-4A0B-A3E7-FD54EA0D2229}" srcOrd="3" destOrd="0" parTransId="{C6F29745-EFD7-45D9-8D6C-0A92B42BA486}" sibTransId="{13CD9FC5-D0A7-46F1-AB61-E7A20B6349AE}"/>
    <dgm:cxn modelId="{0743E0F4-444E-4104-B8F4-7669E2FB59D3}" srcId="{CF3C8FC7-0010-400C-B48D-463E33313F63}" destId="{C9BF5567-A296-4619-B8F3-3A21184D799A}" srcOrd="0" destOrd="0" parTransId="{A7F14B20-BCE9-40AF-8849-410808CCB1B0}" sibTransId="{3089D698-07F5-4D2B-8611-2149121D1C34}"/>
    <dgm:cxn modelId="{12F6C9F5-4090-4095-8AB9-02E8CA21C4CD}" type="presOf" srcId="{C9BF5567-A296-4619-B8F3-3A21184D799A}" destId="{3B3177EE-812A-4A11-9408-4DBAC0001465}" srcOrd="0" destOrd="0" presId="urn:microsoft.com/office/officeart/2005/8/layout/hList1"/>
    <dgm:cxn modelId="{739311FD-6107-45A8-8AF4-28F44DA9C39B}" type="presOf" srcId="{9BEFA1CB-3E37-4773-B2D3-79808ED6F33C}" destId="{533D35BB-4DC4-4EA2-A125-4DBB1A64FE1E}" srcOrd="0" destOrd="4" presId="urn:microsoft.com/office/officeart/2005/8/layout/hList1"/>
    <dgm:cxn modelId="{903F91E8-36FE-4D47-BF45-23697303A8C8}" type="presParOf" srcId="{58933D55-F2A7-4A3F-901D-F8CB3A54B542}" destId="{B7E6FBB5-D3FE-4C58-B6C4-ADA328E30B71}" srcOrd="0" destOrd="0" presId="urn:microsoft.com/office/officeart/2005/8/layout/hList1"/>
    <dgm:cxn modelId="{8C0F4FBB-B332-4A21-8228-472F7A13D321}" type="presParOf" srcId="{B7E6FBB5-D3FE-4C58-B6C4-ADA328E30B71}" destId="{3B3177EE-812A-4A11-9408-4DBAC0001465}" srcOrd="0" destOrd="0" presId="urn:microsoft.com/office/officeart/2005/8/layout/hList1"/>
    <dgm:cxn modelId="{5C95DD1E-C451-43CE-ABC9-8DE63681FC57}" type="presParOf" srcId="{B7E6FBB5-D3FE-4C58-B6C4-ADA328E30B71}" destId="{555ED0DF-77D3-4303-A5F0-7192104BE24B}" srcOrd="1" destOrd="0" presId="urn:microsoft.com/office/officeart/2005/8/layout/hList1"/>
    <dgm:cxn modelId="{C6E4995C-B7ED-4232-A8AA-2ED355EB95DB}" type="presParOf" srcId="{58933D55-F2A7-4A3F-901D-F8CB3A54B542}" destId="{C8305530-41CB-4C9C-8C82-5B3594D7C565}" srcOrd="1" destOrd="0" presId="urn:microsoft.com/office/officeart/2005/8/layout/hList1"/>
    <dgm:cxn modelId="{498AF6BD-97B0-4B25-B6FB-5E262674F554}" type="presParOf" srcId="{58933D55-F2A7-4A3F-901D-F8CB3A54B542}" destId="{A12CFA62-4D27-4968-8212-F17CD5C8E9EC}" srcOrd="2" destOrd="0" presId="urn:microsoft.com/office/officeart/2005/8/layout/hList1"/>
    <dgm:cxn modelId="{D925B89C-E880-472A-B8E2-CF2EC47BFF36}" type="presParOf" srcId="{A12CFA62-4D27-4968-8212-F17CD5C8E9EC}" destId="{972787E3-C8B1-450E-B3B0-DD8366128085}" srcOrd="0" destOrd="0" presId="urn:microsoft.com/office/officeart/2005/8/layout/hList1"/>
    <dgm:cxn modelId="{A02BB288-75C2-4FF5-B728-14A1E59528DD}" type="presParOf" srcId="{A12CFA62-4D27-4968-8212-F17CD5C8E9EC}" destId="{533D35BB-4DC4-4EA2-A125-4DBB1A64FE1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2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2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2"/>
      <dgm:spPr/>
    </dgm:pt>
    <dgm:pt modelId="{08D6C268-C875-41A3-859B-68FAD39DC9B2}" type="pres">
      <dgm:prSet presAssocID="{CB49DEFA-1FF1-4EBA-8A52-CB8B0AB0BEE3}" presName="arrowWedge2" presStyleLbl="fgSibTrans2D1" presStyleIdx="1" presStyleCnt="2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77ABEFC5-0A22-4922-B15B-40464306E166}" type="presParOf" srcId="{C82E04DA-0D21-4967-BA18-E1AE2028E038}" destId="{BB285D43-BA77-4FEC-AC44-C214BEFAA923}" srcOrd="8" destOrd="0" presId="urn:microsoft.com/office/officeart/2005/8/layout/cycle8"/>
    <dgm:cxn modelId="{37E1B10C-126C-450F-93DA-83D83030B6D8}" type="presParOf" srcId="{C82E04DA-0D21-4967-BA18-E1AE2028E038}" destId="{08D6C268-C875-41A3-859B-68FAD39DC9B2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2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2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2"/>
      <dgm:spPr/>
    </dgm:pt>
    <dgm:pt modelId="{08D6C268-C875-41A3-859B-68FAD39DC9B2}" type="pres">
      <dgm:prSet presAssocID="{CB49DEFA-1FF1-4EBA-8A52-CB8B0AB0BEE3}" presName="arrowWedge2" presStyleLbl="fgSibTrans2D1" presStyleIdx="1" presStyleCnt="2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77ABEFC5-0A22-4922-B15B-40464306E166}" type="presParOf" srcId="{C82E04DA-0D21-4967-BA18-E1AE2028E038}" destId="{BB285D43-BA77-4FEC-AC44-C214BEFAA923}" srcOrd="8" destOrd="0" presId="urn:microsoft.com/office/officeart/2005/8/layout/cycle8"/>
    <dgm:cxn modelId="{37E1B10C-126C-450F-93DA-83D83030B6D8}" type="presParOf" srcId="{C82E04DA-0D21-4967-BA18-E1AE2028E038}" destId="{08D6C268-C875-41A3-859B-68FAD39DC9B2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Iterate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45B643DD-15E5-499C-B971-B8E3AC134B08}">
      <dgm:prSet phldrT="[Text]"/>
      <dgm:spPr/>
      <dgm:t>
        <a:bodyPr/>
        <a:lstStyle/>
        <a:p>
          <a:r>
            <a:rPr lang="en-US"/>
            <a:t>Review</a:t>
          </a:r>
        </a:p>
      </dgm:t>
    </dgm:pt>
    <dgm:pt modelId="{DB220F2D-A1AD-4EEE-B60D-286E3E58D148}" type="parTrans" cxnId="{FD1F5550-4CEB-4333-855A-BEE28F557F48}">
      <dgm:prSet/>
      <dgm:spPr/>
      <dgm:t>
        <a:bodyPr/>
        <a:lstStyle/>
        <a:p>
          <a:endParaRPr lang="en-US"/>
        </a:p>
      </dgm:t>
    </dgm:pt>
    <dgm:pt modelId="{168B47DE-868A-4EC1-94E6-587F67B43A09}" type="sibTrans" cxnId="{FD1F5550-4CEB-4333-855A-BEE28F557F48}">
      <dgm:prSet/>
      <dgm:spPr/>
      <dgm:t>
        <a:bodyPr/>
        <a:lstStyle/>
        <a:p>
          <a:endParaRPr lang="en-US"/>
        </a:p>
      </dgm:t>
    </dgm:pt>
    <dgm:pt modelId="{23B7AE80-1171-4F91-B47A-14C552675D08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796A29A7-0F3F-4FC5-B547-7A3804645C4C}" type="parTrans" cxnId="{F7E60D2A-36A0-48C4-A939-C8E2F7EC9321}">
      <dgm:prSet/>
      <dgm:spPr/>
      <dgm:t>
        <a:bodyPr/>
        <a:lstStyle/>
        <a:p>
          <a:endParaRPr lang="en-US"/>
        </a:p>
      </dgm:t>
    </dgm:pt>
    <dgm:pt modelId="{B9F0003C-5570-4544-B0A5-1339530D76C1}" type="sibTrans" cxnId="{F7E60D2A-36A0-48C4-A939-C8E2F7EC9321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4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31651A-B3DF-406A-9E19-C96FD699BA51}" type="pres">
      <dgm:prSet presAssocID="{9A6688E1-1416-4CB2-AF95-BE5D39F9DD62}" presName="wedge3" presStyleLbl="node1" presStyleIdx="2" presStyleCnt="4"/>
      <dgm:spPr/>
    </dgm:pt>
    <dgm:pt modelId="{5FCA2142-483D-4BC5-ADA0-B6566B9F61B1}" type="pres">
      <dgm:prSet presAssocID="{9A6688E1-1416-4CB2-AF95-BE5D39F9DD62}" presName="dummy3a" presStyleCnt="0"/>
      <dgm:spPr/>
    </dgm:pt>
    <dgm:pt modelId="{BB49ADD5-53EE-4E6D-9BC7-DB691BEC6DF1}" type="pres">
      <dgm:prSet presAssocID="{9A6688E1-1416-4CB2-AF95-BE5D39F9DD62}" presName="dummy3b" presStyleCnt="0"/>
      <dgm:spPr/>
    </dgm:pt>
    <dgm:pt modelId="{C19A6443-2362-4775-B38F-9F52E42D36B6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D71B5F-E9AE-45C4-8EB3-9244F77922AE}" type="pres">
      <dgm:prSet presAssocID="{9A6688E1-1416-4CB2-AF95-BE5D39F9DD62}" presName="wedge4" presStyleLbl="node1" presStyleIdx="3" presStyleCnt="4"/>
      <dgm:spPr/>
    </dgm:pt>
    <dgm:pt modelId="{0D6DDD99-0A41-4824-BEFE-44132A33427C}" type="pres">
      <dgm:prSet presAssocID="{9A6688E1-1416-4CB2-AF95-BE5D39F9DD62}" presName="dummy4a" presStyleCnt="0"/>
      <dgm:spPr/>
    </dgm:pt>
    <dgm:pt modelId="{C07BFAA2-98A7-44F2-80B5-17843A5B44A8}" type="pres">
      <dgm:prSet presAssocID="{9A6688E1-1416-4CB2-AF95-BE5D39F9DD62}" presName="dummy4b" presStyleCnt="0"/>
      <dgm:spPr/>
    </dgm:pt>
    <dgm:pt modelId="{44EB7E39-8667-486A-8B64-3D608A7E8C46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4"/>
      <dgm:spPr/>
    </dgm:pt>
    <dgm:pt modelId="{08D6C268-C875-41A3-859B-68FAD39DC9B2}" type="pres">
      <dgm:prSet presAssocID="{CB49DEFA-1FF1-4EBA-8A52-CB8B0AB0BEE3}" presName="arrowWedge2" presStyleLbl="fgSibTrans2D1" presStyleIdx="1" presStyleCnt="4"/>
      <dgm:spPr/>
    </dgm:pt>
    <dgm:pt modelId="{4C4940E8-9060-41CA-95C0-B6ACABA46648}" type="pres">
      <dgm:prSet presAssocID="{168B47DE-868A-4EC1-94E6-587F67B43A09}" presName="arrowWedge3" presStyleLbl="fgSibTrans2D1" presStyleIdx="2" presStyleCnt="4"/>
      <dgm:spPr/>
    </dgm:pt>
    <dgm:pt modelId="{C12A8E26-ED87-4C01-82C2-0DA218BD4CA5}" type="pres">
      <dgm:prSet presAssocID="{B9F0003C-5570-4544-B0A5-1339530D76C1}" presName="arrowWedge4" presStyleLbl="fgSibTrans2D1" presStyleIdx="3" presStyleCnt="4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7E60D2A-36A0-48C4-A939-C8E2F7EC9321}" srcId="{9A6688E1-1416-4CB2-AF95-BE5D39F9DD62}" destId="{23B7AE80-1171-4F91-B47A-14C552675D08}" srcOrd="3" destOrd="0" parTransId="{796A29A7-0F3F-4FC5-B547-7A3804645C4C}" sibTransId="{B9F0003C-5570-4544-B0A5-1339530D76C1}"/>
    <dgm:cxn modelId="{A0B77468-1A50-4663-BA82-845540124688}" type="presOf" srcId="{45B643DD-15E5-499C-B971-B8E3AC134B08}" destId="{E031651A-B3DF-406A-9E19-C96FD699BA51}" srcOrd="0" destOrd="0" presId="urn:microsoft.com/office/officeart/2005/8/layout/cycle8"/>
    <dgm:cxn modelId="{FD1F5550-4CEB-4333-855A-BEE28F557F48}" srcId="{9A6688E1-1416-4CB2-AF95-BE5D39F9DD62}" destId="{45B643DD-15E5-499C-B971-B8E3AC134B08}" srcOrd="2" destOrd="0" parTransId="{DB220F2D-A1AD-4EEE-B60D-286E3E58D148}" sibTransId="{168B47DE-868A-4EC1-94E6-587F67B43A09}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2FD6DB8F-A564-4B76-95CA-1C26DC104E4A}" type="presOf" srcId="{45B643DD-15E5-499C-B971-B8E3AC134B08}" destId="{C19A6443-2362-4775-B38F-9F52E42D36B6}" srcOrd="1" destOrd="0" presId="urn:microsoft.com/office/officeart/2005/8/layout/cycle8"/>
    <dgm:cxn modelId="{488FF8A4-7168-468E-BCE2-B1A0B5FD8A79}" type="presOf" srcId="{23B7AE80-1171-4F91-B47A-14C552675D08}" destId="{44EB7E39-8667-486A-8B64-3D608A7E8C46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BEB813DE-C3CA-4EC6-9DEB-EA1EDAE40B0B}" type="presOf" srcId="{23B7AE80-1171-4F91-B47A-14C552675D08}" destId="{20D71B5F-E9AE-45C4-8EB3-9244F77922AE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8CFA2A43-B555-407A-B268-8E9865E3896E}" type="presParOf" srcId="{C82E04DA-0D21-4967-BA18-E1AE2028E038}" destId="{E031651A-B3DF-406A-9E19-C96FD699BA51}" srcOrd="8" destOrd="0" presId="urn:microsoft.com/office/officeart/2005/8/layout/cycle8"/>
    <dgm:cxn modelId="{7DF42335-04E8-4A7E-B73B-CB8DEDF17F00}" type="presParOf" srcId="{C82E04DA-0D21-4967-BA18-E1AE2028E038}" destId="{5FCA2142-483D-4BC5-ADA0-B6566B9F61B1}" srcOrd="9" destOrd="0" presId="urn:microsoft.com/office/officeart/2005/8/layout/cycle8"/>
    <dgm:cxn modelId="{CB3D5808-571F-4E33-9470-B3610E31AFCC}" type="presParOf" srcId="{C82E04DA-0D21-4967-BA18-E1AE2028E038}" destId="{BB49ADD5-53EE-4E6D-9BC7-DB691BEC6DF1}" srcOrd="10" destOrd="0" presId="urn:microsoft.com/office/officeart/2005/8/layout/cycle8"/>
    <dgm:cxn modelId="{1F7A127A-3DDA-4902-ACAC-F509CEFD2A7F}" type="presParOf" srcId="{C82E04DA-0D21-4967-BA18-E1AE2028E038}" destId="{C19A6443-2362-4775-B38F-9F52E42D36B6}" srcOrd="11" destOrd="0" presId="urn:microsoft.com/office/officeart/2005/8/layout/cycle8"/>
    <dgm:cxn modelId="{28361994-9CF5-48AD-998C-F6DCA65A0D19}" type="presParOf" srcId="{C82E04DA-0D21-4967-BA18-E1AE2028E038}" destId="{20D71B5F-E9AE-45C4-8EB3-9244F77922AE}" srcOrd="12" destOrd="0" presId="urn:microsoft.com/office/officeart/2005/8/layout/cycle8"/>
    <dgm:cxn modelId="{A820EB87-C0AF-4121-9F34-3D1C764CCB5F}" type="presParOf" srcId="{C82E04DA-0D21-4967-BA18-E1AE2028E038}" destId="{0D6DDD99-0A41-4824-BEFE-44132A33427C}" srcOrd="13" destOrd="0" presId="urn:microsoft.com/office/officeart/2005/8/layout/cycle8"/>
    <dgm:cxn modelId="{569C0564-8951-4183-8A14-93E16CA94948}" type="presParOf" srcId="{C82E04DA-0D21-4967-BA18-E1AE2028E038}" destId="{C07BFAA2-98A7-44F2-80B5-17843A5B44A8}" srcOrd="14" destOrd="0" presId="urn:microsoft.com/office/officeart/2005/8/layout/cycle8"/>
    <dgm:cxn modelId="{EC729D16-D4B1-4383-BDB8-98C3B67A2216}" type="presParOf" srcId="{C82E04DA-0D21-4967-BA18-E1AE2028E038}" destId="{44EB7E39-8667-486A-8B64-3D608A7E8C46}" srcOrd="15" destOrd="0" presId="urn:microsoft.com/office/officeart/2005/8/layout/cycle8"/>
    <dgm:cxn modelId="{77ABEFC5-0A22-4922-B15B-40464306E166}" type="presParOf" srcId="{C82E04DA-0D21-4967-BA18-E1AE2028E038}" destId="{BB285D43-BA77-4FEC-AC44-C214BEFAA923}" srcOrd="16" destOrd="0" presId="urn:microsoft.com/office/officeart/2005/8/layout/cycle8"/>
    <dgm:cxn modelId="{37E1B10C-126C-450F-93DA-83D83030B6D8}" type="presParOf" srcId="{C82E04DA-0D21-4967-BA18-E1AE2028E038}" destId="{08D6C268-C875-41A3-859B-68FAD39DC9B2}" srcOrd="17" destOrd="0" presId="urn:microsoft.com/office/officeart/2005/8/layout/cycle8"/>
    <dgm:cxn modelId="{12FDA3A2-5EBC-4918-85B2-70CB813326D8}" type="presParOf" srcId="{C82E04DA-0D21-4967-BA18-E1AE2028E038}" destId="{4C4940E8-9060-41CA-95C0-B6ACABA46648}" srcOrd="18" destOrd="0" presId="urn:microsoft.com/office/officeart/2005/8/layout/cycle8"/>
    <dgm:cxn modelId="{A6DAEAA6-C914-4FC1-9D65-6E5F9D9D9A50}" type="presParOf" srcId="{C82E04DA-0D21-4967-BA18-E1AE2028E038}" destId="{C12A8E26-ED87-4C01-82C2-0DA218BD4CA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simple1" qsCatId="simple" csTypeId="urn:microsoft.com/office/officeart/2005/8/colors/accent2_1" csCatId="accent2" phldr="1"/>
      <dgm:spPr/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Iterate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45B643DD-15E5-499C-B971-B8E3AC134B08}">
      <dgm:prSet phldrT="[Text]"/>
      <dgm:spPr/>
      <dgm:t>
        <a:bodyPr/>
        <a:lstStyle/>
        <a:p>
          <a:r>
            <a:rPr lang="en-US"/>
            <a:t>Review</a:t>
          </a:r>
        </a:p>
      </dgm:t>
    </dgm:pt>
    <dgm:pt modelId="{DB220F2D-A1AD-4EEE-B60D-286E3E58D148}" type="parTrans" cxnId="{FD1F5550-4CEB-4333-855A-BEE28F557F48}">
      <dgm:prSet/>
      <dgm:spPr/>
      <dgm:t>
        <a:bodyPr/>
        <a:lstStyle/>
        <a:p>
          <a:endParaRPr lang="en-US"/>
        </a:p>
      </dgm:t>
    </dgm:pt>
    <dgm:pt modelId="{168B47DE-868A-4EC1-94E6-587F67B43A09}" type="sibTrans" cxnId="{FD1F5550-4CEB-4333-855A-BEE28F557F48}">
      <dgm:prSet/>
      <dgm:spPr/>
      <dgm:t>
        <a:bodyPr/>
        <a:lstStyle/>
        <a:p>
          <a:endParaRPr lang="en-US"/>
        </a:p>
      </dgm:t>
    </dgm:pt>
    <dgm:pt modelId="{23B7AE80-1171-4F91-B47A-14C552675D08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796A29A7-0F3F-4FC5-B547-7A3804645C4C}" type="parTrans" cxnId="{F7E60D2A-36A0-48C4-A939-C8E2F7EC9321}">
      <dgm:prSet/>
      <dgm:spPr/>
      <dgm:t>
        <a:bodyPr/>
        <a:lstStyle/>
        <a:p>
          <a:endParaRPr lang="en-US"/>
        </a:p>
      </dgm:t>
    </dgm:pt>
    <dgm:pt modelId="{B9F0003C-5570-4544-B0A5-1339530D76C1}" type="sibTrans" cxnId="{F7E60D2A-36A0-48C4-A939-C8E2F7EC9321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4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31651A-B3DF-406A-9E19-C96FD699BA51}" type="pres">
      <dgm:prSet presAssocID="{9A6688E1-1416-4CB2-AF95-BE5D39F9DD62}" presName="wedge3" presStyleLbl="node1" presStyleIdx="2" presStyleCnt="4"/>
      <dgm:spPr/>
    </dgm:pt>
    <dgm:pt modelId="{5FCA2142-483D-4BC5-ADA0-B6566B9F61B1}" type="pres">
      <dgm:prSet presAssocID="{9A6688E1-1416-4CB2-AF95-BE5D39F9DD62}" presName="dummy3a" presStyleCnt="0"/>
      <dgm:spPr/>
    </dgm:pt>
    <dgm:pt modelId="{BB49ADD5-53EE-4E6D-9BC7-DB691BEC6DF1}" type="pres">
      <dgm:prSet presAssocID="{9A6688E1-1416-4CB2-AF95-BE5D39F9DD62}" presName="dummy3b" presStyleCnt="0"/>
      <dgm:spPr/>
    </dgm:pt>
    <dgm:pt modelId="{C19A6443-2362-4775-B38F-9F52E42D36B6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D71B5F-E9AE-45C4-8EB3-9244F77922AE}" type="pres">
      <dgm:prSet presAssocID="{9A6688E1-1416-4CB2-AF95-BE5D39F9DD62}" presName="wedge4" presStyleLbl="node1" presStyleIdx="3" presStyleCnt="4"/>
      <dgm:spPr/>
    </dgm:pt>
    <dgm:pt modelId="{0D6DDD99-0A41-4824-BEFE-44132A33427C}" type="pres">
      <dgm:prSet presAssocID="{9A6688E1-1416-4CB2-AF95-BE5D39F9DD62}" presName="dummy4a" presStyleCnt="0"/>
      <dgm:spPr/>
    </dgm:pt>
    <dgm:pt modelId="{C07BFAA2-98A7-44F2-80B5-17843A5B44A8}" type="pres">
      <dgm:prSet presAssocID="{9A6688E1-1416-4CB2-AF95-BE5D39F9DD62}" presName="dummy4b" presStyleCnt="0"/>
      <dgm:spPr/>
    </dgm:pt>
    <dgm:pt modelId="{44EB7E39-8667-486A-8B64-3D608A7E8C46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4"/>
      <dgm:spPr/>
    </dgm:pt>
    <dgm:pt modelId="{08D6C268-C875-41A3-859B-68FAD39DC9B2}" type="pres">
      <dgm:prSet presAssocID="{CB49DEFA-1FF1-4EBA-8A52-CB8B0AB0BEE3}" presName="arrowWedge2" presStyleLbl="fgSibTrans2D1" presStyleIdx="1" presStyleCnt="4"/>
      <dgm:spPr/>
    </dgm:pt>
    <dgm:pt modelId="{4C4940E8-9060-41CA-95C0-B6ACABA46648}" type="pres">
      <dgm:prSet presAssocID="{168B47DE-868A-4EC1-94E6-587F67B43A09}" presName="arrowWedge3" presStyleLbl="fgSibTrans2D1" presStyleIdx="2" presStyleCnt="4"/>
      <dgm:spPr/>
    </dgm:pt>
    <dgm:pt modelId="{C12A8E26-ED87-4C01-82C2-0DA218BD4CA5}" type="pres">
      <dgm:prSet presAssocID="{B9F0003C-5570-4544-B0A5-1339530D76C1}" presName="arrowWedge4" presStyleLbl="fgSibTrans2D1" presStyleIdx="3" presStyleCnt="4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7E60D2A-36A0-48C4-A939-C8E2F7EC9321}" srcId="{9A6688E1-1416-4CB2-AF95-BE5D39F9DD62}" destId="{23B7AE80-1171-4F91-B47A-14C552675D08}" srcOrd="3" destOrd="0" parTransId="{796A29A7-0F3F-4FC5-B547-7A3804645C4C}" sibTransId="{B9F0003C-5570-4544-B0A5-1339530D76C1}"/>
    <dgm:cxn modelId="{A0B77468-1A50-4663-BA82-845540124688}" type="presOf" srcId="{45B643DD-15E5-499C-B971-B8E3AC134B08}" destId="{E031651A-B3DF-406A-9E19-C96FD699BA51}" srcOrd="0" destOrd="0" presId="urn:microsoft.com/office/officeart/2005/8/layout/cycle8"/>
    <dgm:cxn modelId="{FD1F5550-4CEB-4333-855A-BEE28F557F48}" srcId="{9A6688E1-1416-4CB2-AF95-BE5D39F9DD62}" destId="{45B643DD-15E5-499C-B971-B8E3AC134B08}" srcOrd="2" destOrd="0" parTransId="{DB220F2D-A1AD-4EEE-B60D-286E3E58D148}" sibTransId="{168B47DE-868A-4EC1-94E6-587F67B43A09}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2FD6DB8F-A564-4B76-95CA-1C26DC104E4A}" type="presOf" srcId="{45B643DD-15E5-499C-B971-B8E3AC134B08}" destId="{C19A6443-2362-4775-B38F-9F52E42D36B6}" srcOrd="1" destOrd="0" presId="urn:microsoft.com/office/officeart/2005/8/layout/cycle8"/>
    <dgm:cxn modelId="{488FF8A4-7168-468E-BCE2-B1A0B5FD8A79}" type="presOf" srcId="{23B7AE80-1171-4F91-B47A-14C552675D08}" destId="{44EB7E39-8667-486A-8B64-3D608A7E8C46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BEB813DE-C3CA-4EC6-9DEB-EA1EDAE40B0B}" type="presOf" srcId="{23B7AE80-1171-4F91-B47A-14C552675D08}" destId="{20D71B5F-E9AE-45C4-8EB3-9244F77922AE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8CFA2A43-B555-407A-B268-8E9865E3896E}" type="presParOf" srcId="{C82E04DA-0D21-4967-BA18-E1AE2028E038}" destId="{E031651A-B3DF-406A-9E19-C96FD699BA51}" srcOrd="8" destOrd="0" presId="urn:microsoft.com/office/officeart/2005/8/layout/cycle8"/>
    <dgm:cxn modelId="{7DF42335-04E8-4A7E-B73B-CB8DEDF17F00}" type="presParOf" srcId="{C82E04DA-0D21-4967-BA18-E1AE2028E038}" destId="{5FCA2142-483D-4BC5-ADA0-B6566B9F61B1}" srcOrd="9" destOrd="0" presId="urn:microsoft.com/office/officeart/2005/8/layout/cycle8"/>
    <dgm:cxn modelId="{CB3D5808-571F-4E33-9470-B3610E31AFCC}" type="presParOf" srcId="{C82E04DA-0D21-4967-BA18-E1AE2028E038}" destId="{BB49ADD5-53EE-4E6D-9BC7-DB691BEC6DF1}" srcOrd="10" destOrd="0" presId="urn:microsoft.com/office/officeart/2005/8/layout/cycle8"/>
    <dgm:cxn modelId="{1F7A127A-3DDA-4902-ACAC-F509CEFD2A7F}" type="presParOf" srcId="{C82E04DA-0D21-4967-BA18-E1AE2028E038}" destId="{C19A6443-2362-4775-B38F-9F52E42D36B6}" srcOrd="11" destOrd="0" presId="urn:microsoft.com/office/officeart/2005/8/layout/cycle8"/>
    <dgm:cxn modelId="{28361994-9CF5-48AD-998C-F6DCA65A0D19}" type="presParOf" srcId="{C82E04DA-0D21-4967-BA18-E1AE2028E038}" destId="{20D71B5F-E9AE-45C4-8EB3-9244F77922AE}" srcOrd="12" destOrd="0" presId="urn:microsoft.com/office/officeart/2005/8/layout/cycle8"/>
    <dgm:cxn modelId="{A820EB87-C0AF-4121-9F34-3D1C764CCB5F}" type="presParOf" srcId="{C82E04DA-0D21-4967-BA18-E1AE2028E038}" destId="{0D6DDD99-0A41-4824-BEFE-44132A33427C}" srcOrd="13" destOrd="0" presId="urn:microsoft.com/office/officeart/2005/8/layout/cycle8"/>
    <dgm:cxn modelId="{569C0564-8951-4183-8A14-93E16CA94948}" type="presParOf" srcId="{C82E04DA-0D21-4967-BA18-E1AE2028E038}" destId="{C07BFAA2-98A7-44F2-80B5-17843A5B44A8}" srcOrd="14" destOrd="0" presId="urn:microsoft.com/office/officeart/2005/8/layout/cycle8"/>
    <dgm:cxn modelId="{EC729D16-D4B1-4383-BDB8-98C3B67A2216}" type="presParOf" srcId="{C82E04DA-0D21-4967-BA18-E1AE2028E038}" destId="{44EB7E39-8667-486A-8B64-3D608A7E8C46}" srcOrd="15" destOrd="0" presId="urn:microsoft.com/office/officeart/2005/8/layout/cycle8"/>
    <dgm:cxn modelId="{77ABEFC5-0A22-4922-B15B-40464306E166}" type="presParOf" srcId="{C82E04DA-0D21-4967-BA18-E1AE2028E038}" destId="{BB285D43-BA77-4FEC-AC44-C214BEFAA923}" srcOrd="16" destOrd="0" presId="urn:microsoft.com/office/officeart/2005/8/layout/cycle8"/>
    <dgm:cxn modelId="{37E1B10C-126C-450F-93DA-83D83030B6D8}" type="presParOf" srcId="{C82E04DA-0D21-4967-BA18-E1AE2028E038}" destId="{08D6C268-C875-41A3-859B-68FAD39DC9B2}" srcOrd="17" destOrd="0" presId="urn:microsoft.com/office/officeart/2005/8/layout/cycle8"/>
    <dgm:cxn modelId="{12FDA3A2-5EBC-4918-85B2-70CB813326D8}" type="presParOf" srcId="{C82E04DA-0D21-4967-BA18-E1AE2028E038}" destId="{4C4940E8-9060-41CA-95C0-B6ACABA46648}" srcOrd="18" destOrd="0" presId="urn:microsoft.com/office/officeart/2005/8/layout/cycle8"/>
    <dgm:cxn modelId="{A6DAEAA6-C914-4FC1-9D65-6E5F9D9D9A50}" type="presParOf" srcId="{C82E04DA-0D21-4967-BA18-E1AE2028E038}" destId="{C12A8E26-ED87-4C01-82C2-0DA218BD4CA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3d5" qsCatId="3D" csTypeId="urn:microsoft.com/office/officeart/2005/8/colors/accent2_1" csCatId="accent2" phldr="1"/>
      <dgm:spPr>
        <a:scene3d>
          <a:camera prst="isometricTopUp" zoom="95000"/>
          <a:lightRig rig="flat" dir="t"/>
        </a:scene3d>
      </dgm:spPr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Iterate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45B643DD-15E5-499C-B971-B8E3AC134B08}">
      <dgm:prSet phldrT="[Text]"/>
      <dgm:spPr/>
      <dgm:t>
        <a:bodyPr/>
        <a:lstStyle/>
        <a:p>
          <a:r>
            <a:rPr lang="en-US"/>
            <a:t>Review</a:t>
          </a:r>
        </a:p>
      </dgm:t>
    </dgm:pt>
    <dgm:pt modelId="{DB220F2D-A1AD-4EEE-B60D-286E3E58D148}" type="parTrans" cxnId="{FD1F5550-4CEB-4333-855A-BEE28F557F48}">
      <dgm:prSet/>
      <dgm:spPr/>
      <dgm:t>
        <a:bodyPr/>
        <a:lstStyle/>
        <a:p>
          <a:endParaRPr lang="en-US"/>
        </a:p>
      </dgm:t>
    </dgm:pt>
    <dgm:pt modelId="{168B47DE-868A-4EC1-94E6-587F67B43A09}" type="sibTrans" cxnId="{FD1F5550-4CEB-4333-855A-BEE28F557F48}">
      <dgm:prSet/>
      <dgm:spPr/>
      <dgm:t>
        <a:bodyPr/>
        <a:lstStyle/>
        <a:p>
          <a:endParaRPr lang="en-US"/>
        </a:p>
      </dgm:t>
    </dgm:pt>
    <dgm:pt modelId="{23B7AE80-1171-4F91-B47A-14C552675D08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796A29A7-0F3F-4FC5-B547-7A3804645C4C}" type="parTrans" cxnId="{F7E60D2A-36A0-48C4-A939-C8E2F7EC9321}">
      <dgm:prSet/>
      <dgm:spPr/>
      <dgm:t>
        <a:bodyPr/>
        <a:lstStyle/>
        <a:p>
          <a:endParaRPr lang="en-US"/>
        </a:p>
      </dgm:t>
    </dgm:pt>
    <dgm:pt modelId="{B9F0003C-5570-4544-B0A5-1339530D76C1}" type="sibTrans" cxnId="{F7E60D2A-36A0-48C4-A939-C8E2F7EC9321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4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31651A-B3DF-406A-9E19-C96FD699BA51}" type="pres">
      <dgm:prSet presAssocID="{9A6688E1-1416-4CB2-AF95-BE5D39F9DD62}" presName="wedge3" presStyleLbl="node1" presStyleIdx="2" presStyleCnt="4"/>
      <dgm:spPr/>
    </dgm:pt>
    <dgm:pt modelId="{5FCA2142-483D-4BC5-ADA0-B6566B9F61B1}" type="pres">
      <dgm:prSet presAssocID="{9A6688E1-1416-4CB2-AF95-BE5D39F9DD62}" presName="dummy3a" presStyleCnt="0"/>
      <dgm:spPr/>
    </dgm:pt>
    <dgm:pt modelId="{BB49ADD5-53EE-4E6D-9BC7-DB691BEC6DF1}" type="pres">
      <dgm:prSet presAssocID="{9A6688E1-1416-4CB2-AF95-BE5D39F9DD62}" presName="dummy3b" presStyleCnt="0"/>
      <dgm:spPr/>
    </dgm:pt>
    <dgm:pt modelId="{C19A6443-2362-4775-B38F-9F52E42D36B6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D71B5F-E9AE-45C4-8EB3-9244F77922AE}" type="pres">
      <dgm:prSet presAssocID="{9A6688E1-1416-4CB2-AF95-BE5D39F9DD62}" presName="wedge4" presStyleLbl="node1" presStyleIdx="3" presStyleCnt="4"/>
      <dgm:spPr/>
    </dgm:pt>
    <dgm:pt modelId="{0D6DDD99-0A41-4824-BEFE-44132A33427C}" type="pres">
      <dgm:prSet presAssocID="{9A6688E1-1416-4CB2-AF95-BE5D39F9DD62}" presName="dummy4a" presStyleCnt="0"/>
      <dgm:spPr/>
    </dgm:pt>
    <dgm:pt modelId="{C07BFAA2-98A7-44F2-80B5-17843A5B44A8}" type="pres">
      <dgm:prSet presAssocID="{9A6688E1-1416-4CB2-AF95-BE5D39F9DD62}" presName="dummy4b" presStyleCnt="0"/>
      <dgm:spPr/>
    </dgm:pt>
    <dgm:pt modelId="{44EB7E39-8667-486A-8B64-3D608A7E8C46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4"/>
      <dgm:spPr/>
    </dgm:pt>
    <dgm:pt modelId="{08D6C268-C875-41A3-859B-68FAD39DC9B2}" type="pres">
      <dgm:prSet presAssocID="{CB49DEFA-1FF1-4EBA-8A52-CB8B0AB0BEE3}" presName="arrowWedge2" presStyleLbl="fgSibTrans2D1" presStyleIdx="1" presStyleCnt="4"/>
      <dgm:spPr/>
    </dgm:pt>
    <dgm:pt modelId="{4C4940E8-9060-41CA-95C0-B6ACABA46648}" type="pres">
      <dgm:prSet presAssocID="{168B47DE-868A-4EC1-94E6-587F67B43A09}" presName="arrowWedge3" presStyleLbl="fgSibTrans2D1" presStyleIdx="2" presStyleCnt="4"/>
      <dgm:spPr/>
    </dgm:pt>
    <dgm:pt modelId="{C12A8E26-ED87-4C01-82C2-0DA218BD4CA5}" type="pres">
      <dgm:prSet presAssocID="{B9F0003C-5570-4544-B0A5-1339530D76C1}" presName="arrowWedge4" presStyleLbl="fgSibTrans2D1" presStyleIdx="3" presStyleCnt="4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7E60D2A-36A0-48C4-A939-C8E2F7EC9321}" srcId="{9A6688E1-1416-4CB2-AF95-BE5D39F9DD62}" destId="{23B7AE80-1171-4F91-B47A-14C552675D08}" srcOrd="3" destOrd="0" parTransId="{796A29A7-0F3F-4FC5-B547-7A3804645C4C}" sibTransId="{B9F0003C-5570-4544-B0A5-1339530D76C1}"/>
    <dgm:cxn modelId="{A0B77468-1A50-4663-BA82-845540124688}" type="presOf" srcId="{45B643DD-15E5-499C-B971-B8E3AC134B08}" destId="{E031651A-B3DF-406A-9E19-C96FD699BA51}" srcOrd="0" destOrd="0" presId="urn:microsoft.com/office/officeart/2005/8/layout/cycle8"/>
    <dgm:cxn modelId="{FD1F5550-4CEB-4333-855A-BEE28F557F48}" srcId="{9A6688E1-1416-4CB2-AF95-BE5D39F9DD62}" destId="{45B643DD-15E5-499C-B971-B8E3AC134B08}" srcOrd="2" destOrd="0" parTransId="{DB220F2D-A1AD-4EEE-B60D-286E3E58D148}" sibTransId="{168B47DE-868A-4EC1-94E6-587F67B43A09}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2FD6DB8F-A564-4B76-95CA-1C26DC104E4A}" type="presOf" srcId="{45B643DD-15E5-499C-B971-B8E3AC134B08}" destId="{C19A6443-2362-4775-B38F-9F52E42D36B6}" srcOrd="1" destOrd="0" presId="urn:microsoft.com/office/officeart/2005/8/layout/cycle8"/>
    <dgm:cxn modelId="{488FF8A4-7168-468E-BCE2-B1A0B5FD8A79}" type="presOf" srcId="{23B7AE80-1171-4F91-B47A-14C552675D08}" destId="{44EB7E39-8667-486A-8B64-3D608A7E8C46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BEB813DE-C3CA-4EC6-9DEB-EA1EDAE40B0B}" type="presOf" srcId="{23B7AE80-1171-4F91-B47A-14C552675D08}" destId="{20D71B5F-E9AE-45C4-8EB3-9244F77922AE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8CFA2A43-B555-407A-B268-8E9865E3896E}" type="presParOf" srcId="{C82E04DA-0D21-4967-BA18-E1AE2028E038}" destId="{E031651A-B3DF-406A-9E19-C96FD699BA51}" srcOrd="8" destOrd="0" presId="urn:microsoft.com/office/officeart/2005/8/layout/cycle8"/>
    <dgm:cxn modelId="{7DF42335-04E8-4A7E-B73B-CB8DEDF17F00}" type="presParOf" srcId="{C82E04DA-0D21-4967-BA18-E1AE2028E038}" destId="{5FCA2142-483D-4BC5-ADA0-B6566B9F61B1}" srcOrd="9" destOrd="0" presId="urn:microsoft.com/office/officeart/2005/8/layout/cycle8"/>
    <dgm:cxn modelId="{CB3D5808-571F-4E33-9470-B3610E31AFCC}" type="presParOf" srcId="{C82E04DA-0D21-4967-BA18-E1AE2028E038}" destId="{BB49ADD5-53EE-4E6D-9BC7-DB691BEC6DF1}" srcOrd="10" destOrd="0" presId="urn:microsoft.com/office/officeart/2005/8/layout/cycle8"/>
    <dgm:cxn modelId="{1F7A127A-3DDA-4902-ACAC-F509CEFD2A7F}" type="presParOf" srcId="{C82E04DA-0D21-4967-BA18-E1AE2028E038}" destId="{C19A6443-2362-4775-B38F-9F52E42D36B6}" srcOrd="11" destOrd="0" presId="urn:microsoft.com/office/officeart/2005/8/layout/cycle8"/>
    <dgm:cxn modelId="{28361994-9CF5-48AD-998C-F6DCA65A0D19}" type="presParOf" srcId="{C82E04DA-0D21-4967-BA18-E1AE2028E038}" destId="{20D71B5F-E9AE-45C4-8EB3-9244F77922AE}" srcOrd="12" destOrd="0" presId="urn:microsoft.com/office/officeart/2005/8/layout/cycle8"/>
    <dgm:cxn modelId="{A820EB87-C0AF-4121-9F34-3D1C764CCB5F}" type="presParOf" srcId="{C82E04DA-0D21-4967-BA18-E1AE2028E038}" destId="{0D6DDD99-0A41-4824-BEFE-44132A33427C}" srcOrd="13" destOrd="0" presId="urn:microsoft.com/office/officeart/2005/8/layout/cycle8"/>
    <dgm:cxn modelId="{569C0564-8951-4183-8A14-93E16CA94948}" type="presParOf" srcId="{C82E04DA-0D21-4967-BA18-E1AE2028E038}" destId="{C07BFAA2-98A7-44F2-80B5-17843A5B44A8}" srcOrd="14" destOrd="0" presId="urn:microsoft.com/office/officeart/2005/8/layout/cycle8"/>
    <dgm:cxn modelId="{EC729D16-D4B1-4383-BDB8-98C3B67A2216}" type="presParOf" srcId="{C82E04DA-0D21-4967-BA18-E1AE2028E038}" destId="{44EB7E39-8667-486A-8B64-3D608A7E8C46}" srcOrd="15" destOrd="0" presId="urn:microsoft.com/office/officeart/2005/8/layout/cycle8"/>
    <dgm:cxn modelId="{77ABEFC5-0A22-4922-B15B-40464306E166}" type="presParOf" srcId="{C82E04DA-0D21-4967-BA18-E1AE2028E038}" destId="{BB285D43-BA77-4FEC-AC44-C214BEFAA923}" srcOrd="16" destOrd="0" presId="urn:microsoft.com/office/officeart/2005/8/layout/cycle8"/>
    <dgm:cxn modelId="{37E1B10C-126C-450F-93DA-83D83030B6D8}" type="presParOf" srcId="{C82E04DA-0D21-4967-BA18-E1AE2028E038}" destId="{08D6C268-C875-41A3-859B-68FAD39DC9B2}" srcOrd="17" destOrd="0" presId="urn:microsoft.com/office/officeart/2005/8/layout/cycle8"/>
    <dgm:cxn modelId="{12FDA3A2-5EBC-4918-85B2-70CB813326D8}" type="presParOf" srcId="{C82E04DA-0D21-4967-BA18-E1AE2028E038}" destId="{4C4940E8-9060-41CA-95C0-B6ACABA46648}" srcOrd="18" destOrd="0" presId="urn:microsoft.com/office/officeart/2005/8/layout/cycle8"/>
    <dgm:cxn modelId="{A6DAEAA6-C914-4FC1-9D65-6E5F9D9D9A50}" type="presParOf" srcId="{C82E04DA-0D21-4967-BA18-E1AE2028E038}" destId="{C12A8E26-ED87-4C01-82C2-0DA218BD4CA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3d5" qsCatId="3D" csTypeId="urn:microsoft.com/office/officeart/2005/8/colors/accent1_1" csCatId="accent1" phldr="1"/>
      <dgm:spPr>
        <a:scene3d>
          <a:camera prst="isometricTopUp" zoom="95000"/>
          <a:lightRig rig="flat" dir="t"/>
        </a:scene3d>
      </dgm:spPr>
    </dgm:pt>
    <dgm:pt modelId="{7FD681FD-9080-4DB9-9F96-D50E3B832F79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Monitor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41B9FF33-9498-45DD-A47B-B9CDEA472D5D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Compliance &amp; Retention</a:t>
          </a:r>
        </a:p>
      </dgm:t>
    </dgm:pt>
    <dgm:pt modelId="{BFEB2AC5-D2F2-4FCA-940C-AD88E2892265}" type="parTrans" cxnId="{84100BC6-6238-4CFE-BF69-9A51827E2760}">
      <dgm:prSet/>
      <dgm:spPr/>
      <dgm:t>
        <a:bodyPr/>
        <a:lstStyle/>
        <a:p>
          <a:endParaRPr lang="en-GB"/>
        </a:p>
      </dgm:t>
    </dgm:pt>
    <dgm:pt modelId="{AA0FBC17-5DFB-43AB-BD5A-9CCBD501748D}" type="sibTrans" cxnId="{84100BC6-6238-4CFE-BF69-9A51827E2760}">
      <dgm:prSet/>
      <dgm:spPr/>
      <dgm:t>
        <a:bodyPr/>
        <a:lstStyle/>
        <a:p>
          <a:endParaRPr lang="en-GB"/>
        </a:p>
      </dgm:t>
    </dgm:pt>
    <dgm:pt modelId="{1F10CEEB-CF4E-4F46-8F5C-15DD04737071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Protect</a:t>
          </a:r>
        </a:p>
      </dgm:t>
    </dgm:pt>
    <dgm:pt modelId="{0D1186C9-9059-4618-A0D1-21524047CBF0}" type="parTrans" cxnId="{6EF59985-0B7E-43DB-A4B0-6DF7B555C2CF}">
      <dgm:prSet/>
      <dgm:spPr/>
      <dgm:t>
        <a:bodyPr/>
        <a:lstStyle/>
        <a:p>
          <a:endParaRPr lang="en-GB"/>
        </a:p>
      </dgm:t>
    </dgm:pt>
    <dgm:pt modelId="{DE10B8C6-974E-49E4-8856-43539489E75F}" type="sibTrans" cxnId="{6EF59985-0B7E-43DB-A4B0-6DF7B555C2CF}">
      <dgm:prSet/>
      <dgm:spPr/>
      <dgm:t>
        <a:bodyPr/>
        <a:lstStyle/>
        <a:p>
          <a:endParaRPr lang="en-GB"/>
        </a:p>
      </dgm:t>
    </dgm:pt>
    <dgm:pt modelId="{DDCFCC0C-D2C7-4FD7-ABDF-9E800AB20213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/>
            <a:t>Improve / Archive / Delete</a:t>
          </a:r>
        </a:p>
      </dgm:t>
    </dgm:pt>
    <dgm:pt modelId="{C2F92F25-82C6-48BB-8ED1-DEE0DDBE02D4}" type="parTrans" cxnId="{58823210-78BC-4ACA-8730-4095593E9877}">
      <dgm:prSet/>
      <dgm:spPr/>
      <dgm:t>
        <a:bodyPr/>
        <a:lstStyle/>
        <a:p>
          <a:endParaRPr lang="en-GB"/>
        </a:p>
      </dgm:t>
    </dgm:pt>
    <dgm:pt modelId="{0ED8DFB1-F915-40A1-AD32-00D09BD7E170}" type="sibTrans" cxnId="{58823210-78BC-4ACA-8730-4095593E9877}">
      <dgm:prSet/>
      <dgm:spPr/>
      <dgm:t>
        <a:bodyPr/>
        <a:lstStyle/>
        <a:p>
          <a:endParaRPr lang="en-GB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47E5A27-464D-49BC-9FE3-867468691F15}" type="pres">
      <dgm:prSet presAssocID="{9A6688E1-1416-4CB2-AF95-BE5D39F9DD62}" presName="wedge2" presStyleLbl="node1" presStyleIdx="1" presStyleCnt="4"/>
      <dgm:spPr/>
    </dgm:pt>
    <dgm:pt modelId="{6AE1D4C9-F23E-494A-AAF8-6B767AABA855}" type="pres">
      <dgm:prSet presAssocID="{9A6688E1-1416-4CB2-AF95-BE5D39F9DD62}" presName="dummy2a" presStyleCnt="0"/>
      <dgm:spPr/>
    </dgm:pt>
    <dgm:pt modelId="{17F49147-73C9-447E-93D9-FFA7A45EFE4D}" type="pres">
      <dgm:prSet presAssocID="{9A6688E1-1416-4CB2-AF95-BE5D39F9DD62}" presName="dummy2b" presStyleCnt="0"/>
      <dgm:spPr/>
    </dgm:pt>
    <dgm:pt modelId="{6AEAF2C8-E5B9-4E4E-BEB4-E6F28DCCC61E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2C2C0F2-883A-4047-9291-3EB9106C2BAD}" type="pres">
      <dgm:prSet presAssocID="{9A6688E1-1416-4CB2-AF95-BE5D39F9DD62}" presName="wedge3" presStyleLbl="node1" presStyleIdx="2" presStyleCnt="4"/>
      <dgm:spPr/>
    </dgm:pt>
    <dgm:pt modelId="{B016DA03-5C4E-4BE8-BF50-9CA1AF9BA982}" type="pres">
      <dgm:prSet presAssocID="{9A6688E1-1416-4CB2-AF95-BE5D39F9DD62}" presName="dummy3a" presStyleCnt="0"/>
      <dgm:spPr/>
    </dgm:pt>
    <dgm:pt modelId="{EA2C105C-4349-40AB-9EEF-1B24735BBFDD}" type="pres">
      <dgm:prSet presAssocID="{9A6688E1-1416-4CB2-AF95-BE5D39F9DD62}" presName="dummy3b" presStyleCnt="0"/>
      <dgm:spPr/>
    </dgm:pt>
    <dgm:pt modelId="{20B8E073-2B58-497E-93D3-300F25C0915B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73549E2-DDBB-4FB9-8234-BC90DD9F1CE6}" type="pres">
      <dgm:prSet presAssocID="{9A6688E1-1416-4CB2-AF95-BE5D39F9DD62}" presName="wedge4" presStyleLbl="node1" presStyleIdx="3" presStyleCnt="4"/>
      <dgm:spPr/>
    </dgm:pt>
    <dgm:pt modelId="{DD85E73A-DCD7-423B-B61A-A65722CE7415}" type="pres">
      <dgm:prSet presAssocID="{9A6688E1-1416-4CB2-AF95-BE5D39F9DD62}" presName="dummy4a" presStyleCnt="0"/>
      <dgm:spPr/>
    </dgm:pt>
    <dgm:pt modelId="{4E350238-23E7-47CD-B21F-8442B1D16AB6}" type="pres">
      <dgm:prSet presAssocID="{9A6688E1-1416-4CB2-AF95-BE5D39F9DD62}" presName="dummy4b" presStyleCnt="0"/>
      <dgm:spPr/>
    </dgm:pt>
    <dgm:pt modelId="{AED652DB-A5B8-4EC0-A7CD-630200900F4C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3BA2A77-30CF-4828-9774-D8B4A2FFE685}" type="pres">
      <dgm:prSet presAssocID="{3C94E80D-9591-4072-8CD4-360BA5ABA442}" presName="arrowWedge1" presStyleLbl="fgSibTrans2D1" presStyleIdx="0" presStyleCnt="4"/>
      <dgm:spPr/>
    </dgm:pt>
    <dgm:pt modelId="{1EAD641A-03B7-4BF8-A217-66610968C4D0}" type="pres">
      <dgm:prSet presAssocID="{AA0FBC17-5DFB-43AB-BD5A-9CCBD501748D}" presName="arrowWedge2" presStyleLbl="fgSibTrans2D1" presStyleIdx="1" presStyleCnt="4"/>
      <dgm:spPr/>
    </dgm:pt>
    <dgm:pt modelId="{18C7C1E1-42D4-48BA-BD59-1C30D7B725A8}" type="pres">
      <dgm:prSet presAssocID="{DE10B8C6-974E-49E4-8856-43539489E75F}" presName="arrowWedge3" presStyleLbl="fgSibTrans2D1" presStyleIdx="2" presStyleCnt="4"/>
      <dgm:spPr/>
    </dgm:pt>
    <dgm:pt modelId="{C4C2BAB1-AB1E-41C4-B246-C7A7A6F1B7E7}" type="pres">
      <dgm:prSet presAssocID="{0ED8DFB1-F915-40A1-AD32-00D09BD7E170}" presName="arrowWedge4" presStyleLbl="fgSibTrans2D1" presStyleIdx="3" presStyleCnt="4"/>
      <dgm:spPr/>
    </dgm:pt>
  </dgm:ptLst>
  <dgm:cxnLst>
    <dgm:cxn modelId="{58823210-78BC-4ACA-8730-4095593E9877}" srcId="{9A6688E1-1416-4CB2-AF95-BE5D39F9DD62}" destId="{DDCFCC0C-D2C7-4FD7-ABDF-9E800AB20213}" srcOrd="3" destOrd="0" parTransId="{C2F92F25-82C6-48BB-8ED1-DEE0DDBE02D4}" sibTransId="{0ED8DFB1-F915-40A1-AD32-00D09BD7E170}"/>
    <dgm:cxn modelId="{CC7DCE27-04E7-4BDC-85D6-01C64A96D239}" type="presOf" srcId="{DDCFCC0C-D2C7-4FD7-ABDF-9E800AB20213}" destId="{473549E2-DDBB-4FB9-8234-BC90DD9F1CE6}" srcOrd="0" destOrd="0" presId="urn:microsoft.com/office/officeart/2005/8/layout/cycle8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024022A-D2BD-4304-BE12-8CEFEC73803A}" type="presOf" srcId="{1F10CEEB-CF4E-4F46-8F5C-15DD04737071}" destId="{D2C2C0F2-883A-4047-9291-3EB9106C2BAD}" srcOrd="0" destOrd="0" presId="urn:microsoft.com/office/officeart/2005/8/layout/cycle8"/>
    <dgm:cxn modelId="{D1CFD365-A3D5-48D8-8853-313E7A460A7D}" type="presOf" srcId="{DDCFCC0C-D2C7-4FD7-ABDF-9E800AB20213}" destId="{AED652DB-A5B8-4EC0-A7CD-630200900F4C}" srcOrd="1" destOrd="0" presId="urn:microsoft.com/office/officeart/2005/8/layout/cycle8"/>
    <dgm:cxn modelId="{38F10048-2D2B-459D-BEA9-553F4BE142AB}" type="presOf" srcId="{41B9FF33-9498-45DD-A47B-B9CDEA472D5D}" destId="{6AEAF2C8-E5B9-4E4E-BEB4-E6F28DCCC61E}" srcOrd="1" destOrd="0" presId="urn:microsoft.com/office/officeart/2005/8/layout/cycle8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6EF59985-0B7E-43DB-A4B0-6DF7B555C2CF}" srcId="{9A6688E1-1416-4CB2-AF95-BE5D39F9DD62}" destId="{1F10CEEB-CF4E-4F46-8F5C-15DD04737071}" srcOrd="2" destOrd="0" parTransId="{0D1186C9-9059-4618-A0D1-21524047CBF0}" sibTransId="{DE10B8C6-974E-49E4-8856-43539489E75F}"/>
    <dgm:cxn modelId="{169013A9-8766-4F85-9DD5-6C8DC876C6FE}" type="presOf" srcId="{1F10CEEB-CF4E-4F46-8F5C-15DD04737071}" destId="{20B8E073-2B58-497E-93D3-300F25C0915B}" srcOrd="1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84100BC6-6238-4CFE-BF69-9A51827E2760}" srcId="{9A6688E1-1416-4CB2-AF95-BE5D39F9DD62}" destId="{41B9FF33-9498-45DD-A47B-B9CDEA472D5D}" srcOrd="1" destOrd="0" parTransId="{BFEB2AC5-D2F2-4FCA-940C-AD88E2892265}" sibTransId="{AA0FBC17-5DFB-43AB-BD5A-9CCBD501748D}"/>
    <dgm:cxn modelId="{7A6A26D1-9332-4ED6-B2EF-BFEFBCB926C2}" type="presOf" srcId="{41B9FF33-9498-45DD-A47B-B9CDEA472D5D}" destId="{547E5A27-464D-49BC-9FE3-867468691F15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54CBE1FE-511E-460D-9BE7-F5CB3BD38CF6}" type="presParOf" srcId="{C82E04DA-0D21-4967-BA18-E1AE2028E038}" destId="{547E5A27-464D-49BC-9FE3-867468691F15}" srcOrd="4" destOrd="0" presId="urn:microsoft.com/office/officeart/2005/8/layout/cycle8"/>
    <dgm:cxn modelId="{A3F071EA-EBFE-4929-A0EE-02787986A7F4}" type="presParOf" srcId="{C82E04DA-0D21-4967-BA18-E1AE2028E038}" destId="{6AE1D4C9-F23E-494A-AAF8-6B767AABA855}" srcOrd="5" destOrd="0" presId="urn:microsoft.com/office/officeart/2005/8/layout/cycle8"/>
    <dgm:cxn modelId="{21AFF25A-BCC2-4B91-AB64-641D9F06EDC7}" type="presParOf" srcId="{C82E04DA-0D21-4967-BA18-E1AE2028E038}" destId="{17F49147-73C9-447E-93D9-FFA7A45EFE4D}" srcOrd="6" destOrd="0" presId="urn:microsoft.com/office/officeart/2005/8/layout/cycle8"/>
    <dgm:cxn modelId="{BF1ED3FE-3E60-4FFE-A312-213B258E3D07}" type="presParOf" srcId="{C82E04DA-0D21-4967-BA18-E1AE2028E038}" destId="{6AEAF2C8-E5B9-4E4E-BEB4-E6F28DCCC61E}" srcOrd="7" destOrd="0" presId="urn:microsoft.com/office/officeart/2005/8/layout/cycle8"/>
    <dgm:cxn modelId="{598C9253-74AA-4BB0-98F9-D011063257A4}" type="presParOf" srcId="{C82E04DA-0D21-4967-BA18-E1AE2028E038}" destId="{D2C2C0F2-883A-4047-9291-3EB9106C2BAD}" srcOrd="8" destOrd="0" presId="urn:microsoft.com/office/officeart/2005/8/layout/cycle8"/>
    <dgm:cxn modelId="{87B23C7E-B9F2-4171-A3C3-AC17CE801638}" type="presParOf" srcId="{C82E04DA-0D21-4967-BA18-E1AE2028E038}" destId="{B016DA03-5C4E-4BE8-BF50-9CA1AF9BA982}" srcOrd="9" destOrd="0" presId="urn:microsoft.com/office/officeart/2005/8/layout/cycle8"/>
    <dgm:cxn modelId="{6564D118-99CF-4673-A40E-332C3248E15F}" type="presParOf" srcId="{C82E04DA-0D21-4967-BA18-E1AE2028E038}" destId="{EA2C105C-4349-40AB-9EEF-1B24735BBFDD}" srcOrd="10" destOrd="0" presId="urn:microsoft.com/office/officeart/2005/8/layout/cycle8"/>
    <dgm:cxn modelId="{EE3A5E26-0882-457C-8FE5-EF6A86DB2B00}" type="presParOf" srcId="{C82E04DA-0D21-4967-BA18-E1AE2028E038}" destId="{20B8E073-2B58-497E-93D3-300F25C0915B}" srcOrd="11" destOrd="0" presId="urn:microsoft.com/office/officeart/2005/8/layout/cycle8"/>
    <dgm:cxn modelId="{77B19218-4510-4E3D-9D1E-943A58A9A395}" type="presParOf" srcId="{C82E04DA-0D21-4967-BA18-E1AE2028E038}" destId="{473549E2-DDBB-4FB9-8234-BC90DD9F1CE6}" srcOrd="12" destOrd="0" presId="urn:microsoft.com/office/officeart/2005/8/layout/cycle8"/>
    <dgm:cxn modelId="{456ED92D-276A-4D0E-BDB1-A08BEB669DD1}" type="presParOf" srcId="{C82E04DA-0D21-4967-BA18-E1AE2028E038}" destId="{DD85E73A-DCD7-423B-B61A-A65722CE7415}" srcOrd="13" destOrd="0" presId="urn:microsoft.com/office/officeart/2005/8/layout/cycle8"/>
    <dgm:cxn modelId="{D8CD5AE6-EC79-4452-AC3C-9FCD313E34E6}" type="presParOf" srcId="{C82E04DA-0D21-4967-BA18-E1AE2028E038}" destId="{4E350238-23E7-47CD-B21F-8442B1D16AB6}" srcOrd="14" destOrd="0" presId="urn:microsoft.com/office/officeart/2005/8/layout/cycle8"/>
    <dgm:cxn modelId="{E9A40D18-A74C-47D8-BED3-1AF0B674008C}" type="presParOf" srcId="{C82E04DA-0D21-4967-BA18-E1AE2028E038}" destId="{AED652DB-A5B8-4EC0-A7CD-630200900F4C}" srcOrd="15" destOrd="0" presId="urn:microsoft.com/office/officeart/2005/8/layout/cycle8"/>
    <dgm:cxn modelId="{FDAF9451-82F1-49B3-B749-FD0F441F509B}" type="presParOf" srcId="{C82E04DA-0D21-4967-BA18-E1AE2028E038}" destId="{B3BA2A77-30CF-4828-9774-D8B4A2FFE685}" srcOrd="16" destOrd="0" presId="urn:microsoft.com/office/officeart/2005/8/layout/cycle8"/>
    <dgm:cxn modelId="{23433938-4477-4504-B868-4043AA8C1D76}" type="presParOf" srcId="{C82E04DA-0D21-4967-BA18-E1AE2028E038}" destId="{1EAD641A-03B7-4BF8-A217-66610968C4D0}" srcOrd="17" destOrd="0" presId="urn:microsoft.com/office/officeart/2005/8/layout/cycle8"/>
    <dgm:cxn modelId="{BB6B2FB6-56CB-4B8C-8A28-B15388B624D5}" type="presParOf" srcId="{C82E04DA-0D21-4967-BA18-E1AE2028E038}" destId="{18C7C1E1-42D4-48BA-BD59-1C30D7B725A8}" srcOrd="18" destOrd="0" presId="urn:microsoft.com/office/officeart/2005/8/layout/cycle8"/>
    <dgm:cxn modelId="{24DA9A99-176C-4BBD-920C-F55F33D3A8D1}" type="presParOf" srcId="{C82E04DA-0D21-4967-BA18-E1AE2028E038}" destId="{C4C2BAB1-AB1E-41C4-B246-C7A7A6F1B7E7}" srcOrd="19" destOrd="0" presId="urn:microsoft.com/office/officeart/2005/8/layout/cycle8"/>
  </dgm:cxnLst>
  <dgm:bg>
    <a:effectLst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6688E1-1416-4CB2-AF95-BE5D39F9DD62}" type="doc">
      <dgm:prSet loTypeId="urn:microsoft.com/office/officeart/2005/8/layout/cycle8" loCatId="cycle" qsTypeId="urn:microsoft.com/office/officeart/2005/8/quickstyle/3d5" qsCatId="3D" csTypeId="urn:microsoft.com/office/officeart/2005/8/colors/accent2_1" csCatId="accent2" phldr="1"/>
      <dgm:spPr>
        <a:scene3d>
          <a:camera prst="isometricTopUp" zoom="95000"/>
          <a:lightRig rig="flat" dir="t"/>
        </a:scene3d>
      </dgm:spPr>
    </dgm:pt>
    <dgm:pt modelId="{7FD681FD-9080-4DB9-9F96-D50E3B832F79}">
      <dgm:prSet phldrT="[Text]"/>
      <dgm:spPr/>
      <dgm:t>
        <a:bodyPr/>
        <a:lstStyle/>
        <a:p>
          <a:r>
            <a:rPr lang="en-US"/>
            <a:t>Create</a:t>
          </a:r>
        </a:p>
      </dgm:t>
    </dgm:pt>
    <dgm:pt modelId="{A4069D16-BFD5-445E-93B1-D30636C4328A}" type="parTrans" cxnId="{B8DBFCB1-F510-4F31-ACF1-60E0E4BFF582}">
      <dgm:prSet/>
      <dgm:spPr/>
      <dgm:t>
        <a:bodyPr/>
        <a:lstStyle/>
        <a:p>
          <a:endParaRPr lang="en-US"/>
        </a:p>
      </dgm:t>
    </dgm:pt>
    <dgm:pt modelId="{3C94E80D-9591-4072-8CD4-360BA5ABA442}" type="sibTrans" cxnId="{B8DBFCB1-F510-4F31-ACF1-60E0E4BFF582}">
      <dgm:prSet/>
      <dgm:spPr/>
      <dgm:t>
        <a:bodyPr/>
        <a:lstStyle/>
        <a:p>
          <a:endParaRPr lang="en-US"/>
        </a:p>
      </dgm:t>
    </dgm:pt>
    <dgm:pt modelId="{DA9ACFBC-C34E-4510-9DFA-008840C94D1F}">
      <dgm:prSet phldrT="[Text]"/>
      <dgm:spPr/>
      <dgm:t>
        <a:bodyPr/>
        <a:lstStyle/>
        <a:p>
          <a:r>
            <a:rPr lang="en-US"/>
            <a:t>Iterate</a:t>
          </a:r>
        </a:p>
      </dgm:t>
    </dgm:pt>
    <dgm:pt modelId="{30031A43-E8D6-407A-8C84-5DB49198E74B}" type="parTrans" cxnId="{D80A871B-BE0A-41FC-9787-4924C17D0155}">
      <dgm:prSet/>
      <dgm:spPr/>
      <dgm:t>
        <a:bodyPr/>
        <a:lstStyle/>
        <a:p>
          <a:endParaRPr lang="en-US"/>
        </a:p>
      </dgm:t>
    </dgm:pt>
    <dgm:pt modelId="{CB49DEFA-1FF1-4EBA-8A52-CB8B0AB0BEE3}" type="sibTrans" cxnId="{D80A871B-BE0A-41FC-9787-4924C17D0155}">
      <dgm:prSet/>
      <dgm:spPr/>
      <dgm:t>
        <a:bodyPr/>
        <a:lstStyle/>
        <a:p>
          <a:endParaRPr lang="en-US"/>
        </a:p>
      </dgm:t>
    </dgm:pt>
    <dgm:pt modelId="{45B643DD-15E5-499C-B971-B8E3AC134B08}">
      <dgm:prSet phldrT="[Text]"/>
      <dgm:spPr/>
      <dgm:t>
        <a:bodyPr/>
        <a:lstStyle/>
        <a:p>
          <a:r>
            <a:rPr lang="en-US"/>
            <a:t>Review</a:t>
          </a:r>
        </a:p>
      </dgm:t>
    </dgm:pt>
    <dgm:pt modelId="{DB220F2D-A1AD-4EEE-B60D-286E3E58D148}" type="parTrans" cxnId="{FD1F5550-4CEB-4333-855A-BEE28F557F48}">
      <dgm:prSet/>
      <dgm:spPr/>
      <dgm:t>
        <a:bodyPr/>
        <a:lstStyle/>
        <a:p>
          <a:endParaRPr lang="en-US"/>
        </a:p>
      </dgm:t>
    </dgm:pt>
    <dgm:pt modelId="{168B47DE-868A-4EC1-94E6-587F67B43A09}" type="sibTrans" cxnId="{FD1F5550-4CEB-4333-855A-BEE28F557F48}">
      <dgm:prSet/>
      <dgm:spPr/>
      <dgm:t>
        <a:bodyPr/>
        <a:lstStyle/>
        <a:p>
          <a:endParaRPr lang="en-US"/>
        </a:p>
      </dgm:t>
    </dgm:pt>
    <dgm:pt modelId="{23B7AE80-1171-4F91-B47A-14C552675D08}">
      <dgm:prSet phldrT="[Text]"/>
      <dgm:spPr/>
      <dgm:t>
        <a:bodyPr/>
        <a:lstStyle/>
        <a:p>
          <a:r>
            <a:rPr lang="en-US"/>
            <a:t>Publish</a:t>
          </a:r>
        </a:p>
      </dgm:t>
    </dgm:pt>
    <dgm:pt modelId="{796A29A7-0F3F-4FC5-B547-7A3804645C4C}" type="parTrans" cxnId="{F7E60D2A-36A0-48C4-A939-C8E2F7EC9321}">
      <dgm:prSet/>
      <dgm:spPr/>
      <dgm:t>
        <a:bodyPr/>
        <a:lstStyle/>
        <a:p>
          <a:endParaRPr lang="en-US"/>
        </a:p>
      </dgm:t>
    </dgm:pt>
    <dgm:pt modelId="{B9F0003C-5570-4544-B0A5-1339530D76C1}" type="sibTrans" cxnId="{F7E60D2A-36A0-48C4-A939-C8E2F7EC9321}">
      <dgm:prSet/>
      <dgm:spPr/>
      <dgm:t>
        <a:bodyPr/>
        <a:lstStyle/>
        <a:p>
          <a:endParaRPr lang="en-US"/>
        </a:p>
      </dgm:t>
    </dgm:pt>
    <dgm:pt modelId="{C82E04DA-0D21-4967-BA18-E1AE2028E038}" type="pres">
      <dgm:prSet presAssocID="{9A6688E1-1416-4CB2-AF95-BE5D39F9DD62}" presName="compositeShape" presStyleCnt="0">
        <dgm:presLayoutVars>
          <dgm:chMax val="7"/>
          <dgm:dir/>
          <dgm:resizeHandles val="exact"/>
        </dgm:presLayoutVars>
      </dgm:prSet>
      <dgm:spPr/>
    </dgm:pt>
    <dgm:pt modelId="{C569B4D1-E9CC-436A-BB64-55211B009AD4}" type="pres">
      <dgm:prSet presAssocID="{9A6688E1-1416-4CB2-AF95-BE5D39F9DD62}" presName="wedge1" presStyleLbl="node1" presStyleIdx="0" presStyleCnt="4"/>
      <dgm:spPr/>
    </dgm:pt>
    <dgm:pt modelId="{00C91864-D97C-4D46-B16F-5124D8FFD1DF}" type="pres">
      <dgm:prSet presAssocID="{9A6688E1-1416-4CB2-AF95-BE5D39F9DD62}" presName="dummy1a" presStyleCnt="0"/>
      <dgm:spPr/>
    </dgm:pt>
    <dgm:pt modelId="{3C43F6E9-CFD3-479C-9A7C-AED0CF927E16}" type="pres">
      <dgm:prSet presAssocID="{9A6688E1-1416-4CB2-AF95-BE5D39F9DD62}" presName="dummy1b" presStyleCnt="0"/>
      <dgm:spPr/>
    </dgm:pt>
    <dgm:pt modelId="{E4BA38BD-BAD0-43D7-9FB1-858D61621A81}" type="pres">
      <dgm:prSet presAssocID="{9A6688E1-1416-4CB2-AF95-BE5D39F9DD6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6114A97-A005-44FE-8055-9BF3311AA8EC}" type="pres">
      <dgm:prSet presAssocID="{9A6688E1-1416-4CB2-AF95-BE5D39F9DD62}" presName="wedge2" presStyleLbl="node1" presStyleIdx="1" presStyleCnt="4"/>
      <dgm:spPr/>
    </dgm:pt>
    <dgm:pt modelId="{7D2A3C12-6D52-44EB-B17A-4DC4EF04EE62}" type="pres">
      <dgm:prSet presAssocID="{9A6688E1-1416-4CB2-AF95-BE5D39F9DD62}" presName="dummy2a" presStyleCnt="0"/>
      <dgm:spPr/>
    </dgm:pt>
    <dgm:pt modelId="{8C04FBE9-57A1-48EF-94CA-9CA8225C0E6D}" type="pres">
      <dgm:prSet presAssocID="{9A6688E1-1416-4CB2-AF95-BE5D39F9DD62}" presName="dummy2b" presStyleCnt="0"/>
      <dgm:spPr/>
    </dgm:pt>
    <dgm:pt modelId="{DA58A334-8B5E-47C4-9961-A0A5382AB81D}" type="pres">
      <dgm:prSet presAssocID="{9A6688E1-1416-4CB2-AF95-BE5D39F9DD6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31651A-B3DF-406A-9E19-C96FD699BA51}" type="pres">
      <dgm:prSet presAssocID="{9A6688E1-1416-4CB2-AF95-BE5D39F9DD62}" presName="wedge3" presStyleLbl="node1" presStyleIdx="2" presStyleCnt="4"/>
      <dgm:spPr/>
    </dgm:pt>
    <dgm:pt modelId="{5FCA2142-483D-4BC5-ADA0-B6566B9F61B1}" type="pres">
      <dgm:prSet presAssocID="{9A6688E1-1416-4CB2-AF95-BE5D39F9DD62}" presName="dummy3a" presStyleCnt="0"/>
      <dgm:spPr/>
    </dgm:pt>
    <dgm:pt modelId="{BB49ADD5-53EE-4E6D-9BC7-DB691BEC6DF1}" type="pres">
      <dgm:prSet presAssocID="{9A6688E1-1416-4CB2-AF95-BE5D39F9DD62}" presName="dummy3b" presStyleCnt="0"/>
      <dgm:spPr/>
    </dgm:pt>
    <dgm:pt modelId="{C19A6443-2362-4775-B38F-9F52E42D36B6}" type="pres">
      <dgm:prSet presAssocID="{9A6688E1-1416-4CB2-AF95-BE5D39F9DD6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0D71B5F-E9AE-45C4-8EB3-9244F77922AE}" type="pres">
      <dgm:prSet presAssocID="{9A6688E1-1416-4CB2-AF95-BE5D39F9DD62}" presName="wedge4" presStyleLbl="node1" presStyleIdx="3" presStyleCnt="4"/>
      <dgm:spPr/>
    </dgm:pt>
    <dgm:pt modelId="{0D6DDD99-0A41-4824-BEFE-44132A33427C}" type="pres">
      <dgm:prSet presAssocID="{9A6688E1-1416-4CB2-AF95-BE5D39F9DD62}" presName="dummy4a" presStyleCnt="0"/>
      <dgm:spPr/>
    </dgm:pt>
    <dgm:pt modelId="{C07BFAA2-98A7-44F2-80B5-17843A5B44A8}" type="pres">
      <dgm:prSet presAssocID="{9A6688E1-1416-4CB2-AF95-BE5D39F9DD62}" presName="dummy4b" presStyleCnt="0"/>
      <dgm:spPr/>
    </dgm:pt>
    <dgm:pt modelId="{44EB7E39-8667-486A-8B64-3D608A7E8C46}" type="pres">
      <dgm:prSet presAssocID="{9A6688E1-1416-4CB2-AF95-BE5D39F9DD6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B285D43-BA77-4FEC-AC44-C214BEFAA923}" type="pres">
      <dgm:prSet presAssocID="{3C94E80D-9591-4072-8CD4-360BA5ABA442}" presName="arrowWedge1" presStyleLbl="fgSibTrans2D1" presStyleIdx="0" presStyleCnt="4"/>
      <dgm:spPr/>
    </dgm:pt>
    <dgm:pt modelId="{08D6C268-C875-41A3-859B-68FAD39DC9B2}" type="pres">
      <dgm:prSet presAssocID="{CB49DEFA-1FF1-4EBA-8A52-CB8B0AB0BEE3}" presName="arrowWedge2" presStyleLbl="fgSibTrans2D1" presStyleIdx="1" presStyleCnt="4"/>
      <dgm:spPr/>
    </dgm:pt>
    <dgm:pt modelId="{4C4940E8-9060-41CA-95C0-B6ACABA46648}" type="pres">
      <dgm:prSet presAssocID="{168B47DE-868A-4EC1-94E6-587F67B43A09}" presName="arrowWedge3" presStyleLbl="fgSibTrans2D1" presStyleIdx="2" presStyleCnt="4"/>
      <dgm:spPr/>
    </dgm:pt>
    <dgm:pt modelId="{C12A8E26-ED87-4C01-82C2-0DA218BD4CA5}" type="pres">
      <dgm:prSet presAssocID="{B9F0003C-5570-4544-B0A5-1339530D76C1}" presName="arrowWedge4" presStyleLbl="fgSibTrans2D1" presStyleIdx="3" presStyleCnt="4"/>
      <dgm:spPr/>
    </dgm:pt>
  </dgm:ptLst>
  <dgm:cxnLst>
    <dgm:cxn modelId="{D80A871B-BE0A-41FC-9787-4924C17D0155}" srcId="{9A6688E1-1416-4CB2-AF95-BE5D39F9DD62}" destId="{DA9ACFBC-C34E-4510-9DFA-008840C94D1F}" srcOrd="1" destOrd="0" parTransId="{30031A43-E8D6-407A-8C84-5DB49198E74B}" sibTransId="{CB49DEFA-1FF1-4EBA-8A52-CB8B0AB0BEE3}"/>
    <dgm:cxn modelId="{5BD5A928-F6CD-4F7B-9E9C-1058A363361B}" type="presOf" srcId="{7FD681FD-9080-4DB9-9F96-D50E3B832F79}" destId="{C569B4D1-E9CC-436A-BB64-55211B009AD4}" srcOrd="0" destOrd="0" presId="urn:microsoft.com/office/officeart/2005/8/layout/cycle8"/>
    <dgm:cxn modelId="{F7E60D2A-36A0-48C4-A939-C8E2F7EC9321}" srcId="{9A6688E1-1416-4CB2-AF95-BE5D39F9DD62}" destId="{23B7AE80-1171-4F91-B47A-14C552675D08}" srcOrd="3" destOrd="0" parTransId="{796A29A7-0F3F-4FC5-B547-7A3804645C4C}" sibTransId="{B9F0003C-5570-4544-B0A5-1339530D76C1}"/>
    <dgm:cxn modelId="{A0B77468-1A50-4663-BA82-845540124688}" type="presOf" srcId="{45B643DD-15E5-499C-B971-B8E3AC134B08}" destId="{E031651A-B3DF-406A-9E19-C96FD699BA51}" srcOrd="0" destOrd="0" presId="urn:microsoft.com/office/officeart/2005/8/layout/cycle8"/>
    <dgm:cxn modelId="{FD1F5550-4CEB-4333-855A-BEE28F557F48}" srcId="{9A6688E1-1416-4CB2-AF95-BE5D39F9DD62}" destId="{45B643DD-15E5-499C-B971-B8E3AC134B08}" srcOrd="2" destOrd="0" parTransId="{DB220F2D-A1AD-4EEE-B60D-286E3E58D148}" sibTransId="{168B47DE-868A-4EC1-94E6-587F67B43A09}"/>
    <dgm:cxn modelId="{5146AF77-94A8-4050-B578-35495AA3808A}" type="presOf" srcId="{7FD681FD-9080-4DB9-9F96-D50E3B832F79}" destId="{E4BA38BD-BAD0-43D7-9FB1-858D61621A81}" srcOrd="1" destOrd="0" presId="urn:microsoft.com/office/officeart/2005/8/layout/cycle8"/>
    <dgm:cxn modelId="{30E0507E-966C-47A1-BAC0-7A332740D415}" type="presOf" srcId="{DA9ACFBC-C34E-4510-9DFA-008840C94D1F}" destId="{DA58A334-8B5E-47C4-9961-A0A5382AB81D}" srcOrd="1" destOrd="0" presId="urn:microsoft.com/office/officeart/2005/8/layout/cycle8"/>
    <dgm:cxn modelId="{2FD6DB8F-A564-4B76-95CA-1C26DC104E4A}" type="presOf" srcId="{45B643DD-15E5-499C-B971-B8E3AC134B08}" destId="{C19A6443-2362-4775-B38F-9F52E42D36B6}" srcOrd="1" destOrd="0" presId="urn:microsoft.com/office/officeart/2005/8/layout/cycle8"/>
    <dgm:cxn modelId="{488FF8A4-7168-468E-BCE2-B1A0B5FD8A79}" type="presOf" srcId="{23B7AE80-1171-4F91-B47A-14C552675D08}" destId="{44EB7E39-8667-486A-8B64-3D608A7E8C46}" srcOrd="1" destOrd="0" presId="urn:microsoft.com/office/officeart/2005/8/layout/cycle8"/>
    <dgm:cxn modelId="{C8B33BB0-04EF-4FBB-855B-E7DC0D616D36}" type="presOf" srcId="{DA9ACFBC-C34E-4510-9DFA-008840C94D1F}" destId="{66114A97-A005-44FE-8055-9BF3311AA8EC}" srcOrd="0" destOrd="0" presId="urn:microsoft.com/office/officeart/2005/8/layout/cycle8"/>
    <dgm:cxn modelId="{B8DBFCB1-F510-4F31-ACF1-60E0E4BFF582}" srcId="{9A6688E1-1416-4CB2-AF95-BE5D39F9DD62}" destId="{7FD681FD-9080-4DB9-9F96-D50E3B832F79}" srcOrd="0" destOrd="0" parTransId="{A4069D16-BFD5-445E-93B1-D30636C4328A}" sibTransId="{3C94E80D-9591-4072-8CD4-360BA5ABA442}"/>
    <dgm:cxn modelId="{52C2C2BA-8B4A-4070-8523-9465F729B42D}" type="presOf" srcId="{9A6688E1-1416-4CB2-AF95-BE5D39F9DD62}" destId="{C82E04DA-0D21-4967-BA18-E1AE2028E038}" srcOrd="0" destOrd="0" presId="urn:microsoft.com/office/officeart/2005/8/layout/cycle8"/>
    <dgm:cxn modelId="{BEB813DE-C3CA-4EC6-9DEB-EA1EDAE40B0B}" type="presOf" srcId="{23B7AE80-1171-4F91-B47A-14C552675D08}" destId="{20D71B5F-E9AE-45C4-8EB3-9244F77922AE}" srcOrd="0" destOrd="0" presId="urn:microsoft.com/office/officeart/2005/8/layout/cycle8"/>
    <dgm:cxn modelId="{72B8D71A-2A74-4A66-92AF-44482F0A84B0}" type="presParOf" srcId="{C82E04DA-0D21-4967-BA18-E1AE2028E038}" destId="{C569B4D1-E9CC-436A-BB64-55211B009AD4}" srcOrd="0" destOrd="0" presId="urn:microsoft.com/office/officeart/2005/8/layout/cycle8"/>
    <dgm:cxn modelId="{FC3B6710-1B65-4579-A44E-D0E657AFA1AA}" type="presParOf" srcId="{C82E04DA-0D21-4967-BA18-E1AE2028E038}" destId="{00C91864-D97C-4D46-B16F-5124D8FFD1DF}" srcOrd="1" destOrd="0" presId="urn:microsoft.com/office/officeart/2005/8/layout/cycle8"/>
    <dgm:cxn modelId="{8F492FE8-A691-427A-B612-69095A027696}" type="presParOf" srcId="{C82E04DA-0D21-4967-BA18-E1AE2028E038}" destId="{3C43F6E9-CFD3-479C-9A7C-AED0CF927E16}" srcOrd="2" destOrd="0" presId="urn:microsoft.com/office/officeart/2005/8/layout/cycle8"/>
    <dgm:cxn modelId="{6F50B346-7F2E-47AB-B83E-F5E627E18A34}" type="presParOf" srcId="{C82E04DA-0D21-4967-BA18-E1AE2028E038}" destId="{E4BA38BD-BAD0-43D7-9FB1-858D61621A81}" srcOrd="3" destOrd="0" presId="urn:microsoft.com/office/officeart/2005/8/layout/cycle8"/>
    <dgm:cxn modelId="{914D18EA-8C46-4673-B6B4-D31A5A391640}" type="presParOf" srcId="{C82E04DA-0D21-4967-BA18-E1AE2028E038}" destId="{66114A97-A005-44FE-8055-9BF3311AA8EC}" srcOrd="4" destOrd="0" presId="urn:microsoft.com/office/officeart/2005/8/layout/cycle8"/>
    <dgm:cxn modelId="{7765BE94-AB7F-4E81-B2BB-C8009B5F1914}" type="presParOf" srcId="{C82E04DA-0D21-4967-BA18-E1AE2028E038}" destId="{7D2A3C12-6D52-44EB-B17A-4DC4EF04EE62}" srcOrd="5" destOrd="0" presId="urn:microsoft.com/office/officeart/2005/8/layout/cycle8"/>
    <dgm:cxn modelId="{FA1A6D9B-97FD-44A1-8054-14E15F9AE7C1}" type="presParOf" srcId="{C82E04DA-0D21-4967-BA18-E1AE2028E038}" destId="{8C04FBE9-57A1-48EF-94CA-9CA8225C0E6D}" srcOrd="6" destOrd="0" presId="urn:microsoft.com/office/officeart/2005/8/layout/cycle8"/>
    <dgm:cxn modelId="{B2D4D75F-21EC-4A97-83B1-8D3987FB8DA0}" type="presParOf" srcId="{C82E04DA-0D21-4967-BA18-E1AE2028E038}" destId="{DA58A334-8B5E-47C4-9961-A0A5382AB81D}" srcOrd="7" destOrd="0" presId="urn:microsoft.com/office/officeart/2005/8/layout/cycle8"/>
    <dgm:cxn modelId="{8CFA2A43-B555-407A-B268-8E9865E3896E}" type="presParOf" srcId="{C82E04DA-0D21-4967-BA18-E1AE2028E038}" destId="{E031651A-B3DF-406A-9E19-C96FD699BA51}" srcOrd="8" destOrd="0" presId="urn:microsoft.com/office/officeart/2005/8/layout/cycle8"/>
    <dgm:cxn modelId="{7DF42335-04E8-4A7E-B73B-CB8DEDF17F00}" type="presParOf" srcId="{C82E04DA-0D21-4967-BA18-E1AE2028E038}" destId="{5FCA2142-483D-4BC5-ADA0-B6566B9F61B1}" srcOrd="9" destOrd="0" presId="urn:microsoft.com/office/officeart/2005/8/layout/cycle8"/>
    <dgm:cxn modelId="{CB3D5808-571F-4E33-9470-B3610E31AFCC}" type="presParOf" srcId="{C82E04DA-0D21-4967-BA18-E1AE2028E038}" destId="{BB49ADD5-53EE-4E6D-9BC7-DB691BEC6DF1}" srcOrd="10" destOrd="0" presId="urn:microsoft.com/office/officeart/2005/8/layout/cycle8"/>
    <dgm:cxn modelId="{1F7A127A-3DDA-4902-ACAC-F509CEFD2A7F}" type="presParOf" srcId="{C82E04DA-0D21-4967-BA18-E1AE2028E038}" destId="{C19A6443-2362-4775-B38F-9F52E42D36B6}" srcOrd="11" destOrd="0" presId="urn:microsoft.com/office/officeart/2005/8/layout/cycle8"/>
    <dgm:cxn modelId="{28361994-9CF5-48AD-998C-F6DCA65A0D19}" type="presParOf" srcId="{C82E04DA-0D21-4967-BA18-E1AE2028E038}" destId="{20D71B5F-E9AE-45C4-8EB3-9244F77922AE}" srcOrd="12" destOrd="0" presId="urn:microsoft.com/office/officeart/2005/8/layout/cycle8"/>
    <dgm:cxn modelId="{A820EB87-C0AF-4121-9F34-3D1C764CCB5F}" type="presParOf" srcId="{C82E04DA-0D21-4967-BA18-E1AE2028E038}" destId="{0D6DDD99-0A41-4824-BEFE-44132A33427C}" srcOrd="13" destOrd="0" presId="urn:microsoft.com/office/officeart/2005/8/layout/cycle8"/>
    <dgm:cxn modelId="{569C0564-8951-4183-8A14-93E16CA94948}" type="presParOf" srcId="{C82E04DA-0D21-4967-BA18-E1AE2028E038}" destId="{C07BFAA2-98A7-44F2-80B5-17843A5B44A8}" srcOrd="14" destOrd="0" presId="urn:microsoft.com/office/officeart/2005/8/layout/cycle8"/>
    <dgm:cxn modelId="{EC729D16-D4B1-4383-BDB8-98C3B67A2216}" type="presParOf" srcId="{C82E04DA-0D21-4967-BA18-E1AE2028E038}" destId="{44EB7E39-8667-486A-8B64-3D608A7E8C46}" srcOrd="15" destOrd="0" presId="urn:microsoft.com/office/officeart/2005/8/layout/cycle8"/>
    <dgm:cxn modelId="{77ABEFC5-0A22-4922-B15B-40464306E166}" type="presParOf" srcId="{C82E04DA-0D21-4967-BA18-E1AE2028E038}" destId="{BB285D43-BA77-4FEC-AC44-C214BEFAA923}" srcOrd="16" destOrd="0" presId="urn:microsoft.com/office/officeart/2005/8/layout/cycle8"/>
    <dgm:cxn modelId="{37E1B10C-126C-450F-93DA-83D83030B6D8}" type="presParOf" srcId="{C82E04DA-0D21-4967-BA18-E1AE2028E038}" destId="{08D6C268-C875-41A3-859B-68FAD39DC9B2}" srcOrd="17" destOrd="0" presId="urn:microsoft.com/office/officeart/2005/8/layout/cycle8"/>
    <dgm:cxn modelId="{12FDA3A2-5EBC-4918-85B2-70CB813326D8}" type="presParOf" srcId="{C82E04DA-0D21-4967-BA18-E1AE2028E038}" destId="{4C4940E8-9060-41CA-95C0-B6ACABA46648}" srcOrd="18" destOrd="0" presId="urn:microsoft.com/office/officeart/2005/8/layout/cycle8"/>
    <dgm:cxn modelId="{A6DAEAA6-C914-4FC1-9D65-6E5F9D9D9A50}" type="presParOf" srcId="{C82E04DA-0D21-4967-BA18-E1AE2028E038}" destId="{C12A8E26-ED87-4C01-82C2-0DA218BD4CA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E28171-D219-469C-8A9A-46F4846BE78C}">
      <dsp:nvSpPr>
        <dsp:cNvPr id="0" name=""/>
        <dsp:cNvSpPr/>
      </dsp:nvSpPr>
      <dsp:spPr>
        <a:xfrm>
          <a:off x="29406" y="809648"/>
          <a:ext cx="2335484" cy="7298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344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Improve organization through use of technology</a:t>
          </a:r>
          <a:endParaRPr lang="en-GB" sz="900" kern="1200"/>
        </a:p>
      </dsp:txBody>
      <dsp:txXfrm>
        <a:off x="29406" y="809648"/>
        <a:ext cx="2335484" cy="729838"/>
      </dsp:txXfrm>
    </dsp:sp>
    <dsp:sp modelId="{0430564F-4E28-469A-A80E-BFF9655C195A}">
      <dsp:nvSpPr>
        <dsp:cNvPr id="0" name=""/>
        <dsp:cNvSpPr/>
      </dsp:nvSpPr>
      <dsp:spPr>
        <a:xfrm>
          <a:off x="57384" y="944195"/>
          <a:ext cx="371149" cy="36039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EAC85-D5BB-48D9-8A02-9E74F92BCC24}">
      <dsp:nvSpPr>
        <dsp:cNvPr id="0" name=""/>
        <dsp:cNvSpPr/>
      </dsp:nvSpPr>
      <dsp:spPr>
        <a:xfrm>
          <a:off x="2625069" y="809648"/>
          <a:ext cx="2335484" cy="7298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344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Benchmark company and department</a:t>
          </a:r>
          <a:endParaRPr lang="en-GB" sz="900" kern="1200"/>
        </a:p>
      </dsp:txBody>
      <dsp:txXfrm>
        <a:off x="2625069" y="809648"/>
        <a:ext cx="2335484" cy="729838"/>
      </dsp:txXfrm>
    </dsp:sp>
    <dsp:sp modelId="{56AE30C9-CC11-4758-B06D-125AC0A87A28}">
      <dsp:nvSpPr>
        <dsp:cNvPr id="0" name=""/>
        <dsp:cNvSpPr/>
      </dsp:nvSpPr>
      <dsp:spPr>
        <a:xfrm>
          <a:off x="2655096" y="909542"/>
          <a:ext cx="367052" cy="35570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48F682-6E9E-4604-A704-21BA1294026F}">
      <dsp:nvSpPr>
        <dsp:cNvPr id="0" name=""/>
        <dsp:cNvSpPr/>
      </dsp:nvSpPr>
      <dsp:spPr>
        <a:xfrm>
          <a:off x="30067" y="1623013"/>
          <a:ext cx="2335484" cy="7298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344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Select appropriate approach</a:t>
          </a:r>
          <a:endParaRPr lang="en-GB" sz="900" kern="1200"/>
        </a:p>
      </dsp:txBody>
      <dsp:txXfrm>
        <a:off x="30067" y="1623013"/>
        <a:ext cx="2335484" cy="729838"/>
      </dsp:txXfrm>
    </dsp:sp>
    <dsp:sp modelId="{E10403A4-D8CC-44A6-9E96-A638BFAD7C98}">
      <dsp:nvSpPr>
        <dsp:cNvPr id="0" name=""/>
        <dsp:cNvSpPr/>
      </dsp:nvSpPr>
      <dsp:spPr>
        <a:xfrm>
          <a:off x="57887" y="1722907"/>
          <a:ext cx="371466" cy="35570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223E5-D6E8-40DC-BFDE-3B5D2B4E721C}">
      <dsp:nvSpPr>
        <dsp:cNvPr id="0" name=""/>
        <dsp:cNvSpPr/>
      </dsp:nvSpPr>
      <dsp:spPr>
        <a:xfrm>
          <a:off x="2624566" y="1623013"/>
          <a:ext cx="2335484" cy="7298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344" tIns="34290" rIns="34290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Develop an organizational business and technical roadmap based on:</a:t>
          </a:r>
          <a:endParaRPr lang="en-GB" sz="9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What's possible </a:t>
          </a:r>
          <a:endParaRPr lang="en-GB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What's desired </a:t>
          </a:r>
          <a:endParaRPr lang="en-GB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/>
            <a:t>Organization's culture and drivers</a:t>
          </a:r>
          <a:endParaRPr lang="en-GB" sz="700" kern="1200"/>
        </a:p>
      </dsp:txBody>
      <dsp:txXfrm>
        <a:off x="2624566" y="1623013"/>
        <a:ext cx="2335484" cy="729838"/>
      </dsp:txXfrm>
    </dsp:sp>
    <dsp:sp modelId="{ED6D410F-EC79-4386-9FD2-0F5091714518}">
      <dsp:nvSpPr>
        <dsp:cNvPr id="0" name=""/>
        <dsp:cNvSpPr/>
      </dsp:nvSpPr>
      <dsp:spPr>
        <a:xfrm>
          <a:off x="2655757" y="1720562"/>
          <a:ext cx="364722" cy="36039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4AAE3-3828-4D74-9B93-083936E5211A}">
      <dsp:nvSpPr>
        <dsp:cNvPr id="0" name=""/>
        <dsp:cNvSpPr/>
      </dsp:nvSpPr>
      <dsp:spPr>
        <a:xfrm>
          <a:off x="27363" y="2436378"/>
          <a:ext cx="2335484" cy="7298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344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Lead and support strategic planning, with senior management </a:t>
          </a:r>
          <a:endParaRPr lang="en-GB" sz="900" kern="1200"/>
        </a:p>
      </dsp:txBody>
      <dsp:txXfrm>
        <a:off x="27363" y="2436378"/>
        <a:ext cx="2335484" cy="729838"/>
      </dsp:txXfrm>
    </dsp:sp>
    <dsp:sp modelId="{E6F4CA7B-F987-4AF9-9534-5A6C184B35B9}">
      <dsp:nvSpPr>
        <dsp:cNvPr id="0" name=""/>
        <dsp:cNvSpPr/>
      </dsp:nvSpPr>
      <dsp:spPr>
        <a:xfrm>
          <a:off x="60591" y="2536272"/>
          <a:ext cx="360650" cy="355700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6C713-DB78-4985-B8E0-D6300F76D9F8}">
      <dsp:nvSpPr>
        <dsp:cNvPr id="0" name=""/>
        <dsp:cNvSpPr/>
      </dsp:nvSpPr>
      <dsp:spPr>
        <a:xfrm>
          <a:off x="2621862" y="2436378"/>
          <a:ext cx="2335484" cy="7298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344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Align implementation needs and objectives</a:t>
          </a:r>
          <a:endParaRPr lang="en-GB" sz="900" kern="1200"/>
        </a:p>
      </dsp:txBody>
      <dsp:txXfrm>
        <a:off x="2621862" y="2436378"/>
        <a:ext cx="2335484" cy="729838"/>
      </dsp:txXfrm>
    </dsp:sp>
    <dsp:sp modelId="{C27CE480-7645-4536-8429-67C448D223AB}">
      <dsp:nvSpPr>
        <dsp:cNvPr id="0" name=""/>
        <dsp:cNvSpPr/>
      </dsp:nvSpPr>
      <dsp:spPr>
        <a:xfrm>
          <a:off x="2653053" y="2533927"/>
          <a:ext cx="364722" cy="360390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AE39C-7F9C-4A45-ADBA-F8B3CC049D06}">
      <dsp:nvSpPr>
        <dsp:cNvPr id="0" name=""/>
        <dsp:cNvSpPr/>
      </dsp:nvSpPr>
      <dsp:spPr>
        <a:xfrm>
          <a:off x="27363" y="3249742"/>
          <a:ext cx="2335484" cy="7298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344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Discuss use of the platform with IT – not just technology</a:t>
          </a:r>
          <a:endParaRPr lang="en-GB" sz="900" kern="1200"/>
        </a:p>
      </dsp:txBody>
      <dsp:txXfrm>
        <a:off x="27363" y="3249742"/>
        <a:ext cx="2335484" cy="729838"/>
      </dsp:txXfrm>
    </dsp:sp>
    <dsp:sp modelId="{727291AB-EAF7-4AEF-AC82-EF9A3BD5C7F8}">
      <dsp:nvSpPr>
        <dsp:cNvPr id="0" name=""/>
        <dsp:cNvSpPr/>
      </dsp:nvSpPr>
      <dsp:spPr>
        <a:xfrm>
          <a:off x="60591" y="3349637"/>
          <a:ext cx="360650" cy="355700"/>
        </a:xfrm>
        <a:prstGeom prst="rect">
          <a:avLst/>
        </a:prstGeom>
        <a:blipFill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34A43-DB61-4831-956A-73D47893C98F}">
      <dsp:nvSpPr>
        <dsp:cNvPr id="0" name=""/>
        <dsp:cNvSpPr/>
      </dsp:nvSpPr>
      <dsp:spPr>
        <a:xfrm>
          <a:off x="2621862" y="3249742"/>
          <a:ext cx="2335484" cy="7298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344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Socialization tool</a:t>
          </a:r>
          <a:endParaRPr lang="en-GB" sz="900" kern="1200"/>
        </a:p>
      </dsp:txBody>
      <dsp:txXfrm>
        <a:off x="2621862" y="3249742"/>
        <a:ext cx="2335484" cy="729838"/>
      </dsp:txXfrm>
    </dsp:sp>
    <dsp:sp modelId="{4DD3AC3E-3CE3-4E40-BE87-B3B160E9D18D}">
      <dsp:nvSpPr>
        <dsp:cNvPr id="0" name=""/>
        <dsp:cNvSpPr/>
      </dsp:nvSpPr>
      <dsp:spPr>
        <a:xfrm>
          <a:off x="2653053" y="3347292"/>
          <a:ext cx="364722" cy="360390"/>
        </a:xfrm>
        <a:prstGeom prst="rect">
          <a:avLst/>
        </a:prstGeom>
        <a:blipFill rotWithShape="1"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662494" y="312411"/>
          <a:ext cx="4211621" cy="421162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Monitor</a:t>
          </a:r>
        </a:p>
      </dsp:txBody>
      <dsp:txXfrm>
        <a:off x="2898163" y="1185320"/>
        <a:ext cx="1554288" cy="1153182"/>
      </dsp:txXfrm>
    </dsp:sp>
    <dsp:sp modelId="{547E5A27-464D-49BC-9FE3-867468691F15}">
      <dsp:nvSpPr>
        <dsp:cNvPr id="0" name=""/>
        <dsp:cNvSpPr/>
      </dsp:nvSpPr>
      <dsp:spPr>
        <a:xfrm>
          <a:off x="662494" y="453801"/>
          <a:ext cx="4211621" cy="4211621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Compliance &amp; Retention</a:t>
          </a:r>
        </a:p>
      </dsp:txBody>
      <dsp:txXfrm>
        <a:off x="2898163" y="2639332"/>
        <a:ext cx="1554288" cy="1153182"/>
      </dsp:txXfrm>
    </dsp:sp>
    <dsp:sp modelId="{D2C2C0F2-883A-4047-9291-3EB9106C2BAD}">
      <dsp:nvSpPr>
        <dsp:cNvPr id="0" name=""/>
        <dsp:cNvSpPr/>
      </dsp:nvSpPr>
      <dsp:spPr>
        <a:xfrm>
          <a:off x="521104" y="453801"/>
          <a:ext cx="4211621" cy="4211621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Protect</a:t>
          </a:r>
        </a:p>
      </dsp:txBody>
      <dsp:txXfrm>
        <a:off x="942767" y="2639332"/>
        <a:ext cx="1554288" cy="1153182"/>
      </dsp:txXfrm>
    </dsp:sp>
    <dsp:sp modelId="{473549E2-DDBB-4FB9-8234-BC90DD9F1CE6}">
      <dsp:nvSpPr>
        <dsp:cNvPr id="0" name=""/>
        <dsp:cNvSpPr/>
      </dsp:nvSpPr>
      <dsp:spPr>
        <a:xfrm>
          <a:off x="521104" y="312411"/>
          <a:ext cx="4211621" cy="4211621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 / Archive / Delete</a:t>
          </a:r>
        </a:p>
      </dsp:txBody>
      <dsp:txXfrm>
        <a:off x="942767" y="1185320"/>
        <a:ext cx="1554288" cy="1153182"/>
      </dsp:txXfrm>
    </dsp:sp>
    <dsp:sp modelId="{B3BA2A77-30CF-4828-9774-D8B4A2FFE685}">
      <dsp:nvSpPr>
        <dsp:cNvPr id="0" name=""/>
        <dsp:cNvSpPr/>
      </dsp:nvSpPr>
      <dsp:spPr>
        <a:xfrm>
          <a:off x="401774" y="51692"/>
          <a:ext cx="4733060" cy="47330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AD641A-03B7-4BF8-A217-66610968C4D0}">
      <dsp:nvSpPr>
        <dsp:cNvPr id="0" name=""/>
        <dsp:cNvSpPr/>
      </dsp:nvSpPr>
      <dsp:spPr>
        <a:xfrm>
          <a:off x="401774" y="193082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7C1E1-42D4-48BA-BD59-1C30D7B725A8}">
      <dsp:nvSpPr>
        <dsp:cNvPr id="0" name=""/>
        <dsp:cNvSpPr/>
      </dsp:nvSpPr>
      <dsp:spPr>
        <a:xfrm>
          <a:off x="260384" y="193082"/>
          <a:ext cx="4733060" cy="47330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BAB1-AB1E-41C4-B246-C7A7A6F1B7E7}">
      <dsp:nvSpPr>
        <dsp:cNvPr id="0" name=""/>
        <dsp:cNvSpPr/>
      </dsp:nvSpPr>
      <dsp:spPr>
        <a:xfrm>
          <a:off x="260384" y="51692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404403" y="183770"/>
          <a:ext cx="2571882" cy="2571882"/>
        </a:xfrm>
        <a:prstGeom prst="pie">
          <a:avLst>
            <a:gd name="adj1" fmla="val 162000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Create</a:t>
          </a:r>
        </a:p>
      </dsp:txBody>
      <dsp:txXfrm>
        <a:off x="1769644" y="716823"/>
        <a:ext cx="949147" cy="704205"/>
      </dsp:txXfrm>
    </dsp:sp>
    <dsp:sp modelId="{66114A97-A005-44FE-8055-9BF3311AA8EC}">
      <dsp:nvSpPr>
        <dsp:cNvPr id="0" name=""/>
        <dsp:cNvSpPr/>
      </dsp:nvSpPr>
      <dsp:spPr>
        <a:xfrm>
          <a:off x="404403" y="270112"/>
          <a:ext cx="2571882" cy="2571882"/>
        </a:xfrm>
        <a:prstGeom prst="pie">
          <a:avLst>
            <a:gd name="adj1" fmla="val 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Iterate</a:t>
          </a:r>
        </a:p>
      </dsp:txBody>
      <dsp:txXfrm>
        <a:off x="1769644" y="1604735"/>
        <a:ext cx="949147" cy="704205"/>
      </dsp:txXfrm>
    </dsp:sp>
    <dsp:sp modelId="{E031651A-B3DF-406A-9E19-C96FD699BA51}">
      <dsp:nvSpPr>
        <dsp:cNvPr id="0" name=""/>
        <dsp:cNvSpPr/>
      </dsp:nvSpPr>
      <dsp:spPr>
        <a:xfrm>
          <a:off x="318061" y="270112"/>
          <a:ext cx="2571882" cy="2571882"/>
        </a:xfrm>
        <a:prstGeom prst="pie">
          <a:avLst>
            <a:gd name="adj1" fmla="val 540000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Review</a:t>
          </a:r>
        </a:p>
      </dsp:txBody>
      <dsp:txXfrm>
        <a:off x="575556" y="1604735"/>
        <a:ext cx="949147" cy="704205"/>
      </dsp:txXfrm>
    </dsp:sp>
    <dsp:sp modelId="{20D71B5F-E9AE-45C4-8EB3-9244F77922AE}">
      <dsp:nvSpPr>
        <dsp:cNvPr id="0" name=""/>
        <dsp:cNvSpPr/>
      </dsp:nvSpPr>
      <dsp:spPr>
        <a:xfrm>
          <a:off x="318061" y="183770"/>
          <a:ext cx="2571882" cy="2571882"/>
        </a:xfrm>
        <a:prstGeom prst="pie">
          <a:avLst>
            <a:gd name="adj1" fmla="val 108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Publish</a:t>
          </a:r>
        </a:p>
      </dsp:txBody>
      <dsp:txXfrm>
        <a:off x="575556" y="716823"/>
        <a:ext cx="949147" cy="704205"/>
      </dsp:txXfrm>
    </dsp:sp>
    <dsp:sp modelId="{BB285D43-BA77-4FEC-AC44-C214BEFAA923}">
      <dsp:nvSpPr>
        <dsp:cNvPr id="0" name=""/>
        <dsp:cNvSpPr/>
      </dsp:nvSpPr>
      <dsp:spPr>
        <a:xfrm>
          <a:off x="245191" y="24558"/>
          <a:ext cx="2890306" cy="289030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245191" y="110900"/>
          <a:ext cx="2890306" cy="289030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940E8-9060-41CA-95C0-B6ACABA46648}">
      <dsp:nvSpPr>
        <dsp:cNvPr id="0" name=""/>
        <dsp:cNvSpPr/>
      </dsp:nvSpPr>
      <dsp:spPr>
        <a:xfrm>
          <a:off x="158850" y="110900"/>
          <a:ext cx="2890306" cy="289030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A8E26-ED87-4C01-82C2-0DA218BD4CA5}">
      <dsp:nvSpPr>
        <dsp:cNvPr id="0" name=""/>
        <dsp:cNvSpPr/>
      </dsp:nvSpPr>
      <dsp:spPr>
        <a:xfrm>
          <a:off x="158850" y="24558"/>
          <a:ext cx="2890306" cy="289030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70D9F-3597-4168-A378-20415F6B07A9}">
      <dsp:nvSpPr>
        <dsp:cNvPr id="0" name=""/>
        <dsp:cNvSpPr/>
      </dsp:nvSpPr>
      <dsp:spPr>
        <a:xfrm>
          <a:off x="0" y="2134"/>
          <a:ext cx="115331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0ADAB-DCDF-4224-BB3D-CECD92705266}">
      <dsp:nvSpPr>
        <dsp:cNvPr id="0" name=""/>
        <dsp:cNvSpPr/>
      </dsp:nvSpPr>
      <dsp:spPr>
        <a:xfrm>
          <a:off x="0" y="2134"/>
          <a:ext cx="2306637" cy="72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Running a Maturity Model workshop</a:t>
          </a:r>
        </a:p>
      </dsp:txBody>
      <dsp:txXfrm>
        <a:off x="0" y="2134"/>
        <a:ext cx="2306637" cy="727950"/>
      </dsp:txXfrm>
    </dsp:sp>
    <dsp:sp modelId="{6FB34BAE-1A63-4660-B119-AE251AD8E8EA}">
      <dsp:nvSpPr>
        <dsp:cNvPr id="0" name=""/>
        <dsp:cNvSpPr/>
      </dsp:nvSpPr>
      <dsp:spPr>
        <a:xfrm>
          <a:off x="0" y="730085"/>
          <a:ext cx="115331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30A2C-7991-4B71-BF21-1AA0AEFBC521}">
      <dsp:nvSpPr>
        <dsp:cNvPr id="0" name=""/>
        <dsp:cNvSpPr/>
      </dsp:nvSpPr>
      <dsp:spPr>
        <a:xfrm>
          <a:off x="0" y="730085"/>
          <a:ext cx="2306637" cy="72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Advanced content management</a:t>
          </a:r>
        </a:p>
      </dsp:txBody>
      <dsp:txXfrm>
        <a:off x="0" y="730085"/>
        <a:ext cx="2306637" cy="727950"/>
      </dsp:txXfrm>
    </dsp:sp>
    <dsp:sp modelId="{5A51ED8F-59D7-4EAF-8917-57D0D379B4BA}">
      <dsp:nvSpPr>
        <dsp:cNvPr id="0" name=""/>
        <dsp:cNvSpPr/>
      </dsp:nvSpPr>
      <dsp:spPr>
        <a:xfrm>
          <a:off x="2479635" y="747004"/>
          <a:ext cx="9053551" cy="338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Retention</a:t>
          </a:r>
        </a:p>
      </dsp:txBody>
      <dsp:txXfrm>
        <a:off x="2479635" y="747004"/>
        <a:ext cx="9053551" cy="338383"/>
      </dsp:txXfrm>
    </dsp:sp>
    <dsp:sp modelId="{8A3CEF38-6A4E-4590-AFE7-F63DA76EC2F5}">
      <dsp:nvSpPr>
        <dsp:cNvPr id="0" name=""/>
        <dsp:cNvSpPr/>
      </dsp:nvSpPr>
      <dsp:spPr>
        <a:xfrm>
          <a:off x="2306637" y="1085388"/>
          <a:ext cx="92265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1F7DF-0E81-4ED2-B276-2A658061F766}">
      <dsp:nvSpPr>
        <dsp:cNvPr id="0" name=""/>
        <dsp:cNvSpPr/>
      </dsp:nvSpPr>
      <dsp:spPr>
        <a:xfrm>
          <a:off x="2479635" y="1102307"/>
          <a:ext cx="9053551" cy="338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Compliance</a:t>
          </a:r>
        </a:p>
      </dsp:txBody>
      <dsp:txXfrm>
        <a:off x="2479635" y="1102307"/>
        <a:ext cx="9053551" cy="338383"/>
      </dsp:txXfrm>
    </dsp:sp>
    <dsp:sp modelId="{A7E6F449-3D33-4474-B349-BD28316865D8}">
      <dsp:nvSpPr>
        <dsp:cNvPr id="0" name=""/>
        <dsp:cNvSpPr/>
      </dsp:nvSpPr>
      <dsp:spPr>
        <a:xfrm>
          <a:off x="2306637" y="1440690"/>
          <a:ext cx="92265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7C489-0960-4EFB-8311-8AFEF2C445D5}">
      <dsp:nvSpPr>
        <dsp:cNvPr id="0" name=""/>
        <dsp:cNvSpPr/>
      </dsp:nvSpPr>
      <dsp:spPr>
        <a:xfrm>
          <a:off x="0" y="1458036"/>
          <a:ext cx="115331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C3420-7AA8-4E92-B571-C72B7973AA87}">
      <dsp:nvSpPr>
        <dsp:cNvPr id="0" name=""/>
        <dsp:cNvSpPr/>
      </dsp:nvSpPr>
      <dsp:spPr>
        <a:xfrm>
          <a:off x="0" y="1458036"/>
          <a:ext cx="2306637" cy="72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Communication</a:t>
          </a:r>
        </a:p>
      </dsp:txBody>
      <dsp:txXfrm>
        <a:off x="0" y="1458036"/>
        <a:ext cx="2306637" cy="727950"/>
      </dsp:txXfrm>
    </dsp:sp>
    <dsp:sp modelId="{0CED040D-A8C7-403C-B964-F014DB079857}">
      <dsp:nvSpPr>
        <dsp:cNvPr id="0" name=""/>
        <dsp:cNvSpPr/>
      </dsp:nvSpPr>
      <dsp:spPr>
        <a:xfrm>
          <a:off x="0" y="2185987"/>
          <a:ext cx="115331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CB19F-9E65-4819-9BE6-9C5394A2BFEC}">
      <dsp:nvSpPr>
        <dsp:cNvPr id="0" name=""/>
        <dsp:cNvSpPr/>
      </dsp:nvSpPr>
      <dsp:spPr>
        <a:xfrm>
          <a:off x="0" y="2185987"/>
          <a:ext cx="2306637" cy="72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Collaboration</a:t>
          </a:r>
        </a:p>
      </dsp:txBody>
      <dsp:txXfrm>
        <a:off x="0" y="2185987"/>
        <a:ext cx="2306637" cy="727950"/>
      </dsp:txXfrm>
    </dsp:sp>
    <dsp:sp modelId="{162656EF-0B80-40D2-A5D2-965C51AE85E7}">
      <dsp:nvSpPr>
        <dsp:cNvPr id="0" name=""/>
        <dsp:cNvSpPr/>
      </dsp:nvSpPr>
      <dsp:spPr>
        <a:xfrm>
          <a:off x="0" y="2913938"/>
          <a:ext cx="115331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AC1D6-7D21-4D92-873A-767996A82A2D}">
      <dsp:nvSpPr>
        <dsp:cNvPr id="0" name=""/>
        <dsp:cNvSpPr/>
      </dsp:nvSpPr>
      <dsp:spPr>
        <a:xfrm>
          <a:off x="0" y="2913938"/>
          <a:ext cx="2306637" cy="72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Search</a:t>
          </a:r>
        </a:p>
      </dsp:txBody>
      <dsp:txXfrm>
        <a:off x="0" y="2913938"/>
        <a:ext cx="2306637" cy="727950"/>
      </dsp:txXfrm>
    </dsp:sp>
    <dsp:sp modelId="{85F9D5F3-2611-4C7E-B5ED-04875A812B03}">
      <dsp:nvSpPr>
        <dsp:cNvPr id="0" name=""/>
        <dsp:cNvSpPr/>
      </dsp:nvSpPr>
      <dsp:spPr>
        <a:xfrm>
          <a:off x="0" y="3641889"/>
          <a:ext cx="1153318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E5284-08A2-4989-ABF7-AAEB5059DDC3}">
      <dsp:nvSpPr>
        <dsp:cNvPr id="0" name=""/>
        <dsp:cNvSpPr/>
      </dsp:nvSpPr>
      <dsp:spPr>
        <a:xfrm>
          <a:off x="0" y="3641889"/>
          <a:ext cx="2306637" cy="72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Business process</a:t>
          </a:r>
        </a:p>
      </dsp:txBody>
      <dsp:txXfrm>
        <a:off x="0" y="3641889"/>
        <a:ext cx="2306637" cy="727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177EE-812A-4A11-9408-4DBAC0001465}">
      <dsp:nvSpPr>
        <dsp:cNvPr id="0" name=""/>
        <dsp:cNvSpPr/>
      </dsp:nvSpPr>
      <dsp:spPr>
        <a:xfrm>
          <a:off x="31" y="447689"/>
          <a:ext cx="3021211" cy="812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Purpose</a:t>
          </a:r>
          <a:endParaRPr lang="en-GB" sz="2100" kern="1200"/>
        </a:p>
      </dsp:txBody>
      <dsp:txXfrm>
        <a:off x="31" y="447689"/>
        <a:ext cx="3021211" cy="812316"/>
      </dsp:txXfrm>
    </dsp:sp>
    <dsp:sp modelId="{555ED0DF-77D3-4303-A5F0-7192104BE24B}">
      <dsp:nvSpPr>
        <dsp:cNvPr id="0" name=""/>
        <dsp:cNvSpPr/>
      </dsp:nvSpPr>
      <dsp:spPr>
        <a:xfrm>
          <a:off x="31" y="1260006"/>
          <a:ext cx="3021211" cy="47773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baseline="0"/>
            <a:t>Safe space to hone your pitch, test your thoughts, or decide how to promote your use of the Maturity Model</a:t>
          </a:r>
          <a:endParaRPr lang="en-GB" sz="2100" kern="1200"/>
        </a:p>
      </dsp:txBody>
      <dsp:txXfrm>
        <a:off x="31" y="1260006"/>
        <a:ext cx="3021211" cy="4777329"/>
      </dsp:txXfrm>
    </dsp:sp>
    <dsp:sp modelId="{972787E3-C8B1-450E-B3B0-DD8366128085}">
      <dsp:nvSpPr>
        <dsp:cNvPr id="0" name=""/>
        <dsp:cNvSpPr/>
      </dsp:nvSpPr>
      <dsp:spPr>
        <a:xfrm>
          <a:off x="3444212" y="447689"/>
          <a:ext cx="3021211" cy="8123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Discussion-based monthly meeting</a:t>
          </a:r>
          <a:endParaRPr lang="en-GB" sz="2100" kern="1200"/>
        </a:p>
      </dsp:txBody>
      <dsp:txXfrm>
        <a:off x="3444212" y="447689"/>
        <a:ext cx="3021211" cy="812316"/>
      </dsp:txXfrm>
    </dsp:sp>
    <dsp:sp modelId="{533D35BB-4DC4-4EA2-A125-4DBB1A64FE1E}">
      <dsp:nvSpPr>
        <dsp:cNvPr id="0" name=""/>
        <dsp:cNvSpPr/>
      </dsp:nvSpPr>
      <dsp:spPr>
        <a:xfrm>
          <a:off x="3444212" y="1260006"/>
          <a:ext cx="3021211" cy="47773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baseline="0"/>
            <a:t>Highlights of new assets</a:t>
          </a:r>
          <a:endParaRPr lang="en-GB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baseline="0"/>
            <a:t>Understanding the competencies</a:t>
          </a:r>
          <a:endParaRPr lang="en-GB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baseline="0"/>
            <a:t>Mapping technology to maturity levels and competencies</a:t>
          </a:r>
          <a:endParaRPr lang="en-GB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baseline="0"/>
            <a:t>Running a workshop</a:t>
          </a:r>
          <a:endParaRPr lang="en-GB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baseline="0"/>
            <a:t>Measuring maturity</a:t>
          </a:r>
          <a:endParaRPr lang="en-GB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baseline="0"/>
            <a:t>Sharing anecdotes and success stories</a:t>
          </a:r>
          <a:endParaRPr lang="en-GB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baseline="0"/>
            <a:t>Feedback on the maturity model</a:t>
          </a:r>
          <a:endParaRPr lang="en-GB" sz="2100" kern="1200"/>
        </a:p>
      </dsp:txBody>
      <dsp:txXfrm>
        <a:off x="3444212" y="1260006"/>
        <a:ext cx="3021211" cy="47773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710075" y="383106"/>
          <a:ext cx="4211621" cy="4211621"/>
        </a:xfrm>
        <a:prstGeom prst="pie">
          <a:avLst>
            <a:gd name="adj1" fmla="val 1620000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Create</a:t>
          </a:r>
        </a:p>
      </dsp:txBody>
      <dsp:txXfrm>
        <a:off x="3011426" y="1486150"/>
        <a:ext cx="1504150" cy="2005534"/>
      </dsp:txXfrm>
    </dsp:sp>
    <dsp:sp modelId="{66114A97-A005-44FE-8055-9BF3311AA8EC}">
      <dsp:nvSpPr>
        <dsp:cNvPr id="0" name=""/>
        <dsp:cNvSpPr/>
      </dsp:nvSpPr>
      <dsp:spPr>
        <a:xfrm>
          <a:off x="509522" y="383106"/>
          <a:ext cx="4211621" cy="4211621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Publish</a:t>
          </a:r>
        </a:p>
      </dsp:txBody>
      <dsp:txXfrm>
        <a:off x="915643" y="1486150"/>
        <a:ext cx="1504150" cy="2005534"/>
      </dsp:txXfrm>
    </dsp:sp>
    <dsp:sp modelId="{BB285D43-BA77-4FEC-AC44-C214BEFAA923}">
      <dsp:nvSpPr>
        <dsp:cNvPr id="0" name=""/>
        <dsp:cNvSpPr/>
      </dsp:nvSpPr>
      <dsp:spPr>
        <a:xfrm>
          <a:off x="449356" y="122387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248803" y="122387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710075" y="383106"/>
          <a:ext cx="4211621" cy="4211621"/>
        </a:xfrm>
        <a:prstGeom prst="pie">
          <a:avLst>
            <a:gd name="adj1" fmla="val 1620000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Create</a:t>
          </a:r>
        </a:p>
      </dsp:txBody>
      <dsp:txXfrm>
        <a:off x="3011426" y="1486150"/>
        <a:ext cx="1504150" cy="2005534"/>
      </dsp:txXfrm>
    </dsp:sp>
    <dsp:sp modelId="{66114A97-A005-44FE-8055-9BF3311AA8EC}">
      <dsp:nvSpPr>
        <dsp:cNvPr id="0" name=""/>
        <dsp:cNvSpPr/>
      </dsp:nvSpPr>
      <dsp:spPr>
        <a:xfrm>
          <a:off x="509522" y="383106"/>
          <a:ext cx="4211621" cy="4211621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Publish</a:t>
          </a:r>
        </a:p>
      </dsp:txBody>
      <dsp:txXfrm>
        <a:off x="915643" y="1486150"/>
        <a:ext cx="1504150" cy="2005534"/>
      </dsp:txXfrm>
    </dsp:sp>
    <dsp:sp modelId="{BB285D43-BA77-4FEC-AC44-C214BEFAA923}">
      <dsp:nvSpPr>
        <dsp:cNvPr id="0" name=""/>
        <dsp:cNvSpPr/>
      </dsp:nvSpPr>
      <dsp:spPr>
        <a:xfrm>
          <a:off x="449356" y="122387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248803" y="122387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531487" y="248801"/>
          <a:ext cx="3400812" cy="3400812"/>
        </a:xfrm>
        <a:prstGeom prst="pie">
          <a:avLst>
            <a:gd name="adj1" fmla="val 162000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Create</a:t>
          </a:r>
        </a:p>
      </dsp:txBody>
      <dsp:txXfrm>
        <a:off x="2336751" y="953660"/>
        <a:ext cx="1255061" cy="931174"/>
      </dsp:txXfrm>
    </dsp:sp>
    <dsp:sp modelId="{66114A97-A005-44FE-8055-9BF3311AA8EC}">
      <dsp:nvSpPr>
        <dsp:cNvPr id="0" name=""/>
        <dsp:cNvSpPr/>
      </dsp:nvSpPr>
      <dsp:spPr>
        <a:xfrm>
          <a:off x="531487" y="362971"/>
          <a:ext cx="3400812" cy="3400812"/>
        </a:xfrm>
        <a:prstGeom prst="pie">
          <a:avLst>
            <a:gd name="adj1" fmla="val 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Iterate</a:t>
          </a:r>
        </a:p>
      </dsp:txBody>
      <dsp:txXfrm>
        <a:off x="2336751" y="2127750"/>
        <a:ext cx="1255061" cy="931174"/>
      </dsp:txXfrm>
    </dsp:sp>
    <dsp:sp modelId="{E031651A-B3DF-406A-9E19-C96FD699BA51}">
      <dsp:nvSpPr>
        <dsp:cNvPr id="0" name=""/>
        <dsp:cNvSpPr/>
      </dsp:nvSpPr>
      <dsp:spPr>
        <a:xfrm>
          <a:off x="417317" y="362971"/>
          <a:ext cx="3400812" cy="3400812"/>
        </a:xfrm>
        <a:prstGeom prst="pie">
          <a:avLst>
            <a:gd name="adj1" fmla="val 540000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Review</a:t>
          </a:r>
        </a:p>
      </dsp:txBody>
      <dsp:txXfrm>
        <a:off x="757803" y="2127750"/>
        <a:ext cx="1255061" cy="931174"/>
      </dsp:txXfrm>
    </dsp:sp>
    <dsp:sp modelId="{20D71B5F-E9AE-45C4-8EB3-9244F77922AE}">
      <dsp:nvSpPr>
        <dsp:cNvPr id="0" name=""/>
        <dsp:cNvSpPr/>
      </dsp:nvSpPr>
      <dsp:spPr>
        <a:xfrm>
          <a:off x="417317" y="248801"/>
          <a:ext cx="3400812" cy="3400812"/>
        </a:xfrm>
        <a:prstGeom prst="pie">
          <a:avLst>
            <a:gd name="adj1" fmla="val 108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Publish</a:t>
          </a:r>
        </a:p>
      </dsp:txBody>
      <dsp:txXfrm>
        <a:off x="757803" y="953660"/>
        <a:ext cx="1255061" cy="931174"/>
      </dsp:txXfrm>
    </dsp:sp>
    <dsp:sp modelId="{BB285D43-BA77-4FEC-AC44-C214BEFAA923}">
      <dsp:nvSpPr>
        <dsp:cNvPr id="0" name=""/>
        <dsp:cNvSpPr/>
      </dsp:nvSpPr>
      <dsp:spPr>
        <a:xfrm>
          <a:off x="320960" y="38275"/>
          <a:ext cx="3821865" cy="3821865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320960" y="152445"/>
          <a:ext cx="3821865" cy="3821865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940E8-9060-41CA-95C0-B6ACABA46648}">
      <dsp:nvSpPr>
        <dsp:cNvPr id="0" name=""/>
        <dsp:cNvSpPr/>
      </dsp:nvSpPr>
      <dsp:spPr>
        <a:xfrm>
          <a:off x="206790" y="152445"/>
          <a:ext cx="3821865" cy="3821865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A8E26-ED87-4C01-82C2-0DA218BD4CA5}">
      <dsp:nvSpPr>
        <dsp:cNvPr id="0" name=""/>
        <dsp:cNvSpPr/>
      </dsp:nvSpPr>
      <dsp:spPr>
        <a:xfrm>
          <a:off x="206790" y="38275"/>
          <a:ext cx="3821865" cy="3821865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531487" y="248801"/>
          <a:ext cx="3400812" cy="3400812"/>
        </a:xfrm>
        <a:prstGeom prst="pie">
          <a:avLst>
            <a:gd name="adj1" fmla="val 162000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Create</a:t>
          </a:r>
        </a:p>
      </dsp:txBody>
      <dsp:txXfrm>
        <a:off x="2336751" y="953660"/>
        <a:ext cx="1255061" cy="931174"/>
      </dsp:txXfrm>
    </dsp:sp>
    <dsp:sp modelId="{66114A97-A005-44FE-8055-9BF3311AA8EC}">
      <dsp:nvSpPr>
        <dsp:cNvPr id="0" name=""/>
        <dsp:cNvSpPr/>
      </dsp:nvSpPr>
      <dsp:spPr>
        <a:xfrm>
          <a:off x="531487" y="362971"/>
          <a:ext cx="3400812" cy="3400812"/>
        </a:xfrm>
        <a:prstGeom prst="pie">
          <a:avLst>
            <a:gd name="adj1" fmla="val 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Iterate</a:t>
          </a:r>
        </a:p>
      </dsp:txBody>
      <dsp:txXfrm>
        <a:off x="2336751" y="2127750"/>
        <a:ext cx="1255061" cy="931174"/>
      </dsp:txXfrm>
    </dsp:sp>
    <dsp:sp modelId="{E031651A-B3DF-406A-9E19-C96FD699BA51}">
      <dsp:nvSpPr>
        <dsp:cNvPr id="0" name=""/>
        <dsp:cNvSpPr/>
      </dsp:nvSpPr>
      <dsp:spPr>
        <a:xfrm>
          <a:off x="417317" y="362971"/>
          <a:ext cx="3400812" cy="3400812"/>
        </a:xfrm>
        <a:prstGeom prst="pie">
          <a:avLst>
            <a:gd name="adj1" fmla="val 540000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Review</a:t>
          </a:r>
        </a:p>
      </dsp:txBody>
      <dsp:txXfrm>
        <a:off x="757803" y="2127750"/>
        <a:ext cx="1255061" cy="931174"/>
      </dsp:txXfrm>
    </dsp:sp>
    <dsp:sp modelId="{20D71B5F-E9AE-45C4-8EB3-9244F77922AE}">
      <dsp:nvSpPr>
        <dsp:cNvPr id="0" name=""/>
        <dsp:cNvSpPr/>
      </dsp:nvSpPr>
      <dsp:spPr>
        <a:xfrm>
          <a:off x="417317" y="248801"/>
          <a:ext cx="3400812" cy="3400812"/>
        </a:xfrm>
        <a:prstGeom prst="pie">
          <a:avLst>
            <a:gd name="adj1" fmla="val 108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Publish</a:t>
          </a:r>
        </a:p>
      </dsp:txBody>
      <dsp:txXfrm>
        <a:off x="757803" y="953660"/>
        <a:ext cx="1255061" cy="931174"/>
      </dsp:txXfrm>
    </dsp:sp>
    <dsp:sp modelId="{BB285D43-BA77-4FEC-AC44-C214BEFAA923}">
      <dsp:nvSpPr>
        <dsp:cNvPr id="0" name=""/>
        <dsp:cNvSpPr/>
      </dsp:nvSpPr>
      <dsp:spPr>
        <a:xfrm>
          <a:off x="320960" y="38275"/>
          <a:ext cx="3821865" cy="3821865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320960" y="152445"/>
          <a:ext cx="3821865" cy="3821865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940E8-9060-41CA-95C0-B6ACABA46648}">
      <dsp:nvSpPr>
        <dsp:cNvPr id="0" name=""/>
        <dsp:cNvSpPr/>
      </dsp:nvSpPr>
      <dsp:spPr>
        <a:xfrm>
          <a:off x="206790" y="152445"/>
          <a:ext cx="3821865" cy="3821865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A8E26-ED87-4C01-82C2-0DA218BD4CA5}">
      <dsp:nvSpPr>
        <dsp:cNvPr id="0" name=""/>
        <dsp:cNvSpPr/>
      </dsp:nvSpPr>
      <dsp:spPr>
        <a:xfrm>
          <a:off x="206790" y="38275"/>
          <a:ext cx="3821865" cy="3821865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662494" y="312411"/>
          <a:ext cx="4211621" cy="4211621"/>
        </a:xfrm>
        <a:prstGeom prst="pie">
          <a:avLst>
            <a:gd name="adj1" fmla="val 162000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Create</a:t>
          </a:r>
        </a:p>
      </dsp:txBody>
      <dsp:txXfrm>
        <a:off x="2898163" y="1185320"/>
        <a:ext cx="1554288" cy="1153182"/>
      </dsp:txXfrm>
    </dsp:sp>
    <dsp:sp modelId="{66114A97-A005-44FE-8055-9BF3311AA8EC}">
      <dsp:nvSpPr>
        <dsp:cNvPr id="0" name=""/>
        <dsp:cNvSpPr/>
      </dsp:nvSpPr>
      <dsp:spPr>
        <a:xfrm>
          <a:off x="662494" y="453801"/>
          <a:ext cx="4211621" cy="4211621"/>
        </a:xfrm>
        <a:prstGeom prst="pie">
          <a:avLst>
            <a:gd name="adj1" fmla="val 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Iterate</a:t>
          </a:r>
        </a:p>
      </dsp:txBody>
      <dsp:txXfrm>
        <a:off x="2898163" y="2639332"/>
        <a:ext cx="1554288" cy="1153182"/>
      </dsp:txXfrm>
    </dsp:sp>
    <dsp:sp modelId="{E031651A-B3DF-406A-9E19-C96FD699BA51}">
      <dsp:nvSpPr>
        <dsp:cNvPr id="0" name=""/>
        <dsp:cNvSpPr/>
      </dsp:nvSpPr>
      <dsp:spPr>
        <a:xfrm>
          <a:off x="521104" y="453801"/>
          <a:ext cx="4211621" cy="4211621"/>
        </a:xfrm>
        <a:prstGeom prst="pie">
          <a:avLst>
            <a:gd name="adj1" fmla="val 540000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Review</a:t>
          </a:r>
        </a:p>
      </dsp:txBody>
      <dsp:txXfrm>
        <a:off x="942767" y="2639332"/>
        <a:ext cx="1554288" cy="1153182"/>
      </dsp:txXfrm>
    </dsp:sp>
    <dsp:sp modelId="{20D71B5F-E9AE-45C4-8EB3-9244F77922AE}">
      <dsp:nvSpPr>
        <dsp:cNvPr id="0" name=""/>
        <dsp:cNvSpPr/>
      </dsp:nvSpPr>
      <dsp:spPr>
        <a:xfrm>
          <a:off x="521104" y="312411"/>
          <a:ext cx="4211621" cy="4211621"/>
        </a:xfrm>
        <a:prstGeom prst="pie">
          <a:avLst>
            <a:gd name="adj1" fmla="val 108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Publish</a:t>
          </a:r>
        </a:p>
      </dsp:txBody>
      <dsp:txXfrm>
        <a:off x="942767" y="1185320"/>
        <a:ext cx="1554288" cy="1153182"/>
      </dsp:txXfrm>
    </dsp:sp>
    <dsp:sp modelId="{BB285D43-BA77-4FEC-AC44-C214BEFAA923}">
      <dsp:nvSpPr>
        <dsp:cNvPr id="0" name=""/>
        <dsp:cNvSpPr/>
      </dsp:nvSpPr>
      <dsp:spPr>
        <a:xfrm>
          <a:off x="401774" y="51692"/>
          <a:ext cx="4733060" cy="47330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401774" y="193082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940E8-9060-41CA-95C0-B6ACABA46648}">
      <dsp:nvSpPr>
        <dsp:cNvPr id="0" name=""/>
        <dsp:cNvSpPr/>
      </dsp:nvSpPr>
      <dsp:spPr>
        <a:xfrm>
          <a:off x="260384" y="193082"/>
          <a:ext cx="4733060" cy="47330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A8E26-ED87-4C01-82C2-0DA218BD4CA5}">
      <dsp:nvSpPr>
        <dsp:cNvPr id="0" name=""/>
        <dsp:cNvSpPr/>
      </dsp:nvSpPr>
      <dsp:spPr>
        <a:xfrm>
          <a:off x="260384" y="51692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662494" y="312411"/>
          <a:ext cx="4211621" cy="4211621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Monitor</a:t>
          </a:r>
        </a:p>
      </dsp:txBody>
      <dsp:txXfrm>
        <a:off x="2898163" y="1185320"/>
        <a:ext cx="1554288" cy="1153182"/>
      </dsp:txXfrm>
    </dsp:sp>
    <dsp:sp modelId="{547E5A27-464D-49BC-9FE3-867468691F15}">
      <dsp:nvSpPr>
        <dsp:cNvPr id="0" name=""/>
        <dsp:cNvSpPr/>
      </dsp:nvSpPr>
      <dsp:spPr>
        <a:xfrm>
          <a:off x="662494" y="453801"/>
          <a:ext cx="4211621" cy="4211621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Compliance &amp; Retention</a:t>
          </a:r>
        </a:p>
      </dsp:txBody>
      <dsp:txXfrm>
        <a:off x="2898163" y="2639332"/>
        <a:ext cx="1554288" cy="1153182"/>
      </dsp:txXfrm>
    </dsp:sp>
    <dsp:sp modelId="{D2C2C0F2-883A-4047-9291-3EB9106C2BAD}">
      <dsp:nvSpPr>
        <dsp:cNvPr id="0" name=""/>
        <dsp:cNvSpPr/>
      </dsp:nvSpPr>
      <dsp:spPr>
        <a:xfrm>
          <a:off x="521104" y="453801"/>
          <a:ext cx="4211621" cy="4211621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Protect</a:t>
          </a:r>
        </a:p>
      </dsp:txBody>
      <dsp:txXfrm>
        <a:off x="942767" y="2639332"/>
        <a:ext cx="1554288" cy="1153182"/>
      </dsp:txXfrm>
    </dsp:sp>
    <dsp:sp modelId="{473549E2-DDBB-4FB9-8234-BC90DD9F1CE6}">
      <dsp:nvSpPr>
        <dsp:cNvPr id="0" name=""/>
        <dsp:cNvSpPr/>
      </dsp:nvSpPr>
      <dsp:spPr>
        <a:xfrm>
          <a:off x="521104" y="312411"/>
          <a:ext cx="4211621" cy="4211621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 / Archive / Delete</a:t>
          </a:r>
        </a:p>
      </dsp:txBody>
      <dsp:txXfrm>
        <a:off x="942767" y="1185320"/>
        <a:ext cx="1554288" cy="1153182"/>
      </dsp:txXfrm>
    </dsp:sp>
    <dsp:sp modelId="{B3BA2A77-30CF-4828-9774-D8B4A2FFE685}">
      <dsp:nvSpPr>
        <dsp:cNvPr id="0" name=""/>
        <dsp:cNvSpPr/>
      </dsp:nvSpPr>
      <dsp:spPr>
        <a:xfrm>
          <a:off x="401774" y="51692"/>
          <a:ext cx="4733060" cy="47330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AD641A-03B7-4BF8-A217-66610968C4D0}">
      <dsp:nvSpPr>
        <dsp:cNvPr id="0" name=""/>
        <dsp:cNvSpPr/>
      </dsp:nvSpPr>
      <dsp:spPr>
        <a:xfrm>
          <a:off x="401774" y="193082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7C1E1-42D4-48BA-BD59-1C30D7B725A8}">
      <dsp:nvSpPr>
        <dsp:cNvPr id="0" name=""/>
        <dsp:cNvSpPr/>
      </dsp:nvSpPr>
      <dsp:spPr>
        <a:xfrm>
          <a:off x="260384" y="193082"/>
          <a:ext cx="4733060" cy="47330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BAB1-AB1E-41C4-B246-C7A7A6F1B7E7}">
      <dsp:nvSpPr>
        <dsp:cNvPr id="0" name=""/>
        <dsp:cNvSpPr/>
      </dsp:nvSpPr>
      <dsp:spPr>
        <a:xfrm>
          <a:off x="260384" y="51692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B4D1-E9CC-436A-BB64-55211B009AD4}">
      <dsp:nvSpPr>
        <dsp:cNvPr id="0" name=""/>
        <dsp:cNvSpPr/>
      </dsp:nvSpPr>
      <dsp:spPr>
        <a:xfrm>
          <a:off x="662494" y="312411"/>
          <a:ext cx="4211621" cy="4211621"/>
        </a:xfrm>
        <a:prstGeom prst="pie">
          <a:avLst>
            <a:gd name="adj1" fmla="val 162000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Create</a:t>
          </a:r>
        </a:p>
      </dsp:txBody>
      <dsp:txXfrm>
        <a:off x="2898163" y="1185320"/>
        <a:ext cx="1554288" cy="1153182"/>
      </dsp:txXfrm>
    </dsp:sp>
    <dsp:sp modelId="{66114A97-A005-44FE-8055-9BF3311AA8EC}">
      <dsp:nvSpPr>
        <dsp:cNvPr id="0" name=""/>
        <dsp:cNvSpPr/>
      </dsp:nvSpPr>
      <dsp:spPr>
        <a:xfrm>
          <a:off x="662494" y="453801"/>
          <a:ext cx="4211621" cy="4211621"/>
        </a:xfrm>
        <a:prstGeom prst="pie">
          <a:avLst>
            <a:gd name="adj1" fmla="val 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Iterate</a:t>
          </a:r>
        </a:p>
      </dsp:txBody>
      <dsp:txXfrm>
        <a:off x="2898163" y="2639332"/>
        <a:ext cx="1554288" cy="1153182"/>
      </dsp:txXfrm>
    </dsp:sp>
    <dsp:sp modelId="{E031651A-B3DF-406A-9E19-C96FD699BA51}">
      <dsp:nvSpPr>
        <dsp:cNvPr id="0" name=""/>
        <dsp:cNvSpPr/>
      </dsp:nvSpPr>
      <dsp:spPr>
        <a:xfrm>
          <a:off x="521104" y="453801"/>
          <a:ext cx="4211621" cy="4211621"/>
        </a:xfrm>
        <a:prstGeom prst="pie">
          <a:avLst>
            <a:gd name="adj1" fmla="val 540000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Review</a:t>
          </a:r>
        </a:p>
      </dsp:txBody>
      <dsp:txXfrm>
        <a:off x="942767" y="2639332"/>
        <a:ext cx="1554288" cy="1153182"/>
      </dsp:txXfrm>
    </dsp:sp>
    <dsp:sp modelId="{20D71B5F-E9AE-45C4-8EB3-9244F77922AE}">
      <dsp:nvSpPr>
        <dsp:cNvPr id="0" name=""/>
        <dsp:cNvSpPr/>
      </dsp:nvSpPr>
      <dsp:spPr>
        <a:xfrm>
          <a:off x="521104" y="312411"/>
          <a:ext cx="4211621" cy="4211621"/>
        </a:xfrm>
        <a:prstGeom prst="pie">
          <a:avLst>
            <a:gd name="adj1" fmla="val 108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TopUp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Publish</a:t>
          </a:r>
        </a:p>
      </dsp:txBody>
      <dsp:txXfrm>
        <a:off x="942767" y="1185320"/>
        <a:ext cx="1554288" cy="1153182"/>
      </dsp:txXfrm>
    </dsp:sp>
    <dsp:sp modelId="{BB285D43-BA77-4FEC-AC44-C214BEFAA923}">
      <dsp:nvSpPr>
        <dsp:cNvPr id="0" name=""/>
        <dsp:cNvSpPr/>
      </dsp:nvSpPr>
      <dsp:spPr>
        <a:xfrm>
          <a:off x="401774" y="51692"/>
          <a:ext cx="4733060" cy="47330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C268-C875-41A3-859B-68FAD39DC9B2}">
      <dsp:nvSpPr>
        <dsp:cNvPr id="0" name=""/>
        <dsp:cNvSpPr/>
      </dsp:nvSpPr>
      <dsp:spPr>
        <a:xfrm>
          <a:off x="401774" y="193082"/>
          <a:ext cx="4733060" cy="47330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940E8-9060-41CA-95C0-B6ACABA46648}">
      <dsp:nvSpPr>
        <dsp:cNvPr id="0" name=""/>
        <dsp:cNvSpPr/>
      </dsp:nvSpPr>
      <dsp:spPr>
        <a:xfrm>
          <a:off x="260384" y="193082"/>
          <a:ext cx="4733060" cy="47330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A8E26-ED87-4C01-82C2-0DA218BD4CA5}">
      <dsp:nvSpPr>
        <dsp:cNvPr id="0" name=""/>
        <dsp:cNvSpPr/>
      </dsp:nvSpPr>
      <dsp:spPr>
        <a:xfrm>
          <a:off x="260384" y="51692"/>
          <a:ext cx="4733060" cy="47330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8/23/2021 12:17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8/23/2021 12:10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8/23/2021 12:10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8/23/2021 12:10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8/23/2021 12:10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27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8/23/2021 12:10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7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8/23/2021 12:16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01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8/23/2021 12:16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43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content management cycle applies to almost anything we create, even in our personal lives. Consider working on a homework assignment in grade school. The same cycle holds.</a:t>
            </a:r>
          </a:p>
          <a:p>
            <a:endParaRPr lang="en-US"/>
          </a:p>
          <a:p>
            <a:r>
              <a:rPr lang="en-US"/>
              <a:t>Every Content Type has a different mix of these four activities and different levels of complexity driven by the business value or regulatory requirements for the content.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8/23/2021 12:16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56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8/23/2021 12:16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38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8/23/2021 12:16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2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SIMON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27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SIMON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45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004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sz="900" kern="1200">
                <a:solidFill>
                  <a:schemeClr val="tx1"/>
                </a:solidFill>
                <a:effectLst/>
                <a:latin typeface="Segoe UI Light" pitchFamily="34" charset="0"/>
                <a:cs typeface="Segoe UI Light"/>
              </a:rPr>
              <a:t>EMILY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50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8/23/2021 12:10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20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sz="900" kern="1200">
                <a:solidFill>
                  <a:schemeClr val="tx1"/>
                </a:solidFill>
                <a:effectLst/>
                <a:latin typeface="Segoe UI Light"/>
                <a:cs typeface="Segoe UI Light"/>
              </a:rPr>
              <a:t>SIMON D</a:t>
            </a:r>
          </a:p>
          <a:p>
            <a:endParaRPr lang="es-419">
              <a:cs typeface="Segoe UI Light"/>
            </a:endParaRPr>
          </a:p>
          <a:p>
            <a:r>
              <a:rPr lang="es-419" err="1">
                <a:latin typeface="Segoe UI Light"/>
                <a:cs typeface="Segoe UI Light"/>
              </a:rPr>
              <a:t>Discuss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approach</a:t>
            </a:r>
            <a:r>
              <a:rPr lang="es-419">
                <a:latin typeface="Segoe UI Light"/>
                <a:cs typeface="Segoe UI Light"/>
              </a:rPr>
              <a:t> and </a:t>
            </a:r>
            <a:r>
              <a:rPr lang="es-419" err="1">
                <a:latin typeface="Segoe UI Light"/>
                <a:cs typeface="Segoe UI Light"/>
              </a:rPr>
              <a:t>how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when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first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thinking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about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how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to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apply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maturity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model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it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was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all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about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customisation</a:t>
            </a:r>
            <a:r>
              <a:rPr lang="es-419">
                <a:latin typeface="Segoe UI Light"/>
                <a:cs typeface="Segoe UI Light"/>
              </a:rPr>
              <a:t> and </a:t>
            </a:r>
            <a:r>
              <a:rPr lang="es-419" err="1">
                <a:latin typeface="Segoe UI Light"/>
                <a:cs typeface="Segoe UI Light"/>
              </a:rPr>
              <a:t>development</a:t>
            </a:r>
            <a:r>
              <a:rPr lang="es-419">
                <a:latin typeface="Segoe UI Light"/>
                <a:cs typeface="Segoe UI Light"/>
              </a:rPr>
              <a:t> competency.</a:t>
            </a:r>
            <a:br>
              <a:rPr lang="es-419">
                <a:latin typeface="Segoe UI Light"/>
                <a:cs typeface="Segoe UI Light"/>
              </a:rPr>
            </a:br>
            <a:r>
              <a:rPr lang="es-419">
                <a:latin typeface="Segoe UI Light"/>
                <a:cs typeface="Segoe UI Light"/>
              </a:rPr>
              <a:t>So </a:t>
            </a:r>
            <a:r>
              <a:rPr lang="es-419" err="1">
                <a:latin typeface="Segoe UI Light"/>
                <a:cs typeface="Segoe UI Light"/>
              </a:rPr>
              <a:t>when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are </a:t>
            </a:r>
            <a:r>
              <a:rPr lang="es-419" err="1">
                <a:latin typeface="Segoe UI Light"/>
                <a:cs typeface="Segoe UI Light"/>
              </a:rPr>
              <a:t>discussing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Power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Platform</a:t>
            </a:r>
            <a:r>
              <a:rPr lang="es-419">
                <a:latin typeface="Segoe UI Light"/>
                <a:cs typeface="Segoe UI Light"/>
              </a:rPr>
              <a:t> we are think ingabout </a:t>
            </a:r>
            <a:r>
              <a:rPr lang="es-419" err="1">
                <a:latin typeface="Segoe UI Light"/>
                <a:cs typeface="Segoe UI Light"/>
              </a:rPr>
              <a:t>all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competencies and how they are applied from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maturity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model</a:t>
            </a:r>
            <a:r>
              <a:rPr lang="es-419">
                <a:latin typeface="Segoe UI Light"/>
                <a:cs typeface="Segoe UI Light"/>
              </a:rPr>
              <a:t>.</a:t>
            </a:r>
          </a:p>
          <a:p>
            <a:endParaRPr lang="es-419">
              <a:cs typeface="Segoe UI Light"/>
            </a:endParaRPr>
          </a:p>
          <a:p>
            <a:r>
              <a:rPr lang="es-419" err="1">
                <a:latin typeface="Segoe UI Light"/>
                <a:cs typeface="Segoe UI Light"/>
              </a:rPr>
              <a:t>Examples</a:t>
            </a:r>
            <a:r>
              <a:rPr lang="es-419">
                <a:latin typeface="Segoe UI Light"/>
                <a:cs typeface="Segoe UI Light"/>
              </a:rPr>
              <a:t>:</a:t>
            </a:r>
          </a:p>
          <a:p>
            <a:r>
              <a:rPr lang="es-419" err="1">
                <a:latin typeface="Segoe UI Light"/>
                <a:cs typeface="Segoe UI Light"/>
              </a:rPr>
              <a:t>Communication</a:t>
            </a:r>
            <a:r>
              <a:rPr lang="es-419">
                <a:latin typeface="Segoe UI Light"/>
                <a:cs typeface="Segoe UI Light"/>
              </a:rPr>
              <a:t> – </a:t>
            </a:r>
            <a:r>
              <a:rPr lang="es-419" err="1">
                <a:latin typeface="Segoe UI Light"/>
                <a:cs typeface="Segoe UI Light"/>
              </a:rPr>
              <a:t>how</a:t>
            </a:r>
            <a:r>
              <a:rPr lang="es-419">
                <a:latin typeface="Segoe UI Light"/>
                <a:cs typeface="Segoe UI Light"/>
              </a:rPr>
              <a:t> do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inform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people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that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Power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Platform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is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available</a:t>
            </a:r>
            <a:r>
              <a:rPr lang="es-419">
                <a:latin typeface="Segoe UI Light"/>
                <a:cs typeface="Segoe UI Light"/>
              </a:rPr>
              <a:t>? </a:t>
            </a:r>
            <a:r>
              <a:rPr lang="es-419" err="1">
                <a:latin typeface="Segoe UI Light"/>
                <a:cs typeface="Segoe UI Light"/>
              </a:rPr>
              <a:t>How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explain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what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benefits</a:t>
            </a:r>
            <a:r>
              <a:rPr lang="es-419">
                <a:latin typeface="Segoe UI Light"/>
                <a:cs typeface="Segoe UI Light"/>
              </a:rPr>
              <a:t> and </a:t>
            </a:r>
            <a:r>
              <a:rPr lang="es-419" err="1">
                <a:latin typeface="Segoe UI Light"/>
                <a:cs typeface="Segoe UI Light"/>
              </a:rPr>
              <a:t>impact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of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platform</a:t>
            </a:r>
            <a:r>
              <a:rPr lang="es-419">
                <a:latin typeface="Segoe UI Light"/>
                <a:cs typeface="Segoe UI Light"/>
              </a:rPr>
              <a:t> can be? </a:t>
            </a:r>
          </a:p>
          <a:p>
            <a:r>
              <a:rPr lang="es-419">
                <a:latin typeface="Segoe UI Light"/>
                <a:cs typeface="Segoe UI Light"/>
              </a:rPr>
              <a:t>Staff and Training – </a:t>
            </a:r>
            <a:r>
              <a:rPr lang="es-419" err="1">
                <a:latin typeface="Segoe UI Light"/>
                <a:cs typeface="Segoe UI Light"/>
              </a:rPr>
              <a:t>how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enable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our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teams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to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take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advantage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of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platform</a:t>
            </a:r>
            <a:r>
              <a:rPr lang="es-419">
                <a:latin typeface="Segoe UI Light"/>
                <a:cs typeface="Segoe UI Light"/>
              </a:rPr>
              <a:t>? </a:t>
            </a:r>
            <a:r>
              <a:rPr lang="es-419" err="1">
                <a:latin typeface="Segoe UI Light"/>
                <a:cs typeface="Segoe UI Light"/>
              </a:rPr>
              <a:t>What</a:t>
            </a:r>
            <a:r>
              <a:rPr lang="es-419">
                <a:latin typeface="Segoe UI Light"/>
                <a:cs typeface="Segoe UI Light"/>
              </a:rPr>
              <a:t> training </a:t>
            </a:r>
            <a:r>
              <a:rPr lang="es-419" err="1">
                <a:latin typeface="Segoe UI Light"/>
                <a:cs typeface="Segoe UI Light"/>
              </a:rPr>
              <a:t>is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there</a:t>
            </a:r>
            <a:r>
              <a:rPr lang="es-419">
                <a:latin typeface="Segoe UI Light"/>
                <a:cs typeface="Segoe UI Light"/>
              </a:rPr>
              <a:t>, do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sign</a:t>
            </a:r>
            <a:r>
              <a:rPr lang="es-419">
                <a:latin typeface="Segoe UI Light"/>
                <a:cs typeface="Segoe UI Light"/>
              </a:rPr>
              <a:t> post </a:t>
            </a:r>
            <a:r>
              <a:rPr lang="es-419" err="1">
                <a:latin typeface="Segoe UI Light"/>
                <a:cs typeface="Segoe UI Light"/>
              </a:rPr>
              <a:t>to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internal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teams</a:t>
            </a:r>
            <a:r>
              <a:rPr lang="es-419">
                <a:latin typeface="Segoe UI Light"/>
                <a:cs typeface="Segoe UI Light"/>
              </a:rPr>
              <a:t>, </a:t>
            </a:r>
            <a:r>
              <a:rPr lang="es-419" err="1">
                <a:latin typeface="Segoe UI Light"/>
                <a:cs typeface="Segoe UI Light"/>
              </a:rPr>
              <a:t>external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teams</a:t>
            </a:r>
            <a:r>
              <a:rPr lang="es-419">
                <a:latin typeface="Segoe UI Light"/>
                <a:cs typeface="Segoe UI Light"/>
              </a:rPr>
              <a:t>, on-line </a:t>
            </a:r>
            <a:r>
              <a:rPr lang="es-419" err="1">
                <a:latin typeface="Segoe UI Light"/>
                <a:cs typeface="Segoe UI Light"/>
              </a:rPr>
              <a:t>resources</a:t>
            </a:r>
            <a:r>
              <a:rPr lang="es-419">
                <a:latin typeface="Segoe UI Light"/>
                <a:cs typeface="Segoe UI Light"/>
              </a:rPr>
              <a:t>, do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buy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courses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via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content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providers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such</a:t>
            </a:r>
            <a:r>
              <a:rPr lang="es-419">
                <a:latin typeface="Segoe UI Light"/>
                <a:cs typeface="Segoe UI Light"/>
              </a:rPr>
              <a:t> as linda.com </a:t>
            </a:r>
            <a:r>
              <a:rPr lang="es-419" err="1">
                <a:latin typeface="Segoe UI Light"/>
                <a:cs typeface="Segoe UI Light"/>
              </a:rPr>
              <a:t>or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pluralsight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or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linked</a:t>
            </a:r>
            <a:r>
              <a:rPr lang="es-419">
                <a:latin typeface="Segoe UI Light"/>
                <a:cs typeface="Segoe UI Light"/>
              </a:rPr>
              <a:t> in </a:t>
            </a:r>
            <a:r>
              <a:rPr lang="es-419" err="1">
                <a:latin typeface="Segoe UI Light"/>
                <a:cs typeface="Segoe UI Light"/>
              </a:rPr>
              <a:t>learning</a:t>
            </a:r>
            <a:r>
              <a:rPr lang="es-419">
                <a:latin typeface="Segoe UI Light"/>
                <a:cs typeface="Segoe UI Light"/>
              </a:rPr>
              <a:t>....</a:t>
            </a:r>
          </a:p>
          <a:p>
            <a:r>
              <a:rPr lang="es-419">
                <a:latin typeface="Segoe UI Light"/>
                <a:cs typeface="Segoe UI Light"/>
              </a:rPr>
              <a:t>Management </a:t>
            </a:r>
            <a:r>
              <a:rPr lang="es-419" err="1">
                <a:latin typeface="Segoe UI Light"/>
                <a:cs typeface="Segoe UI Light"/>
              </a:rPr>
              <a:t>of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content</a:t>
            </a:r>
            <a:r>
              <a:rPr lang="es-419">
                <a:latin typeface="Segoe UI Light"/>
                <a:cs typeface="Segoe UI Light"/>
              </a:rPr>
              <a:t> – </a:t>
            </a:r>
            <a:r>
              <a:rPr lang="es-419" err="1">
                <a:latin typeface="Segoe UI Light"/>
                <a:cs typeface="Segoe UI Light"/>
              </a:rPr>
              <a:t>how</a:t>
            </a:r>
            <a:r>
              <a:rPr lang="es-419">
                <a:latin typeface="Segoe UI Light"/>
                <a:cs typeface="Segoe UI Light"/>
              </a:rPr>
              <a:t> do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manage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content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related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to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Power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Platform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user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guides</a:t>
            </a:r>
            <a:r>
              <a:rPr lang="es-419">
                <a:latin typeface="Segoe UI Light"/>
                <a:cs typeface="Segoe UI Light"/>
              </a:rPr>
              <a:t> / </a:t>
            </a:r>
            <a:r>
              <a:rPr lang="es-419" err="1">
                <a:latin typeface="Segoe UI Light"/>
                <a:cs typeface="Segoe UI Light"/>
              </a:rPr>
              <a:t>admin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guides</a:t>
            </a:r>
            <a:r>
              <a:rPr lang="es-419">
                <a:latin typeface="Segoe UI Light"/>
                <a:cs typeface="Segoe UI Light"/>
              </a:rPr>
              <a:t> </a:t>
            </a:r>
          </a:p>
          <a:p>
            <a:r>
              <a:rPr lang="es-419">
                <a:latin typeface="Segoe UI Light"/>
                <a:cs typeface="Segoe UI Light"/>
              </a:rPr>
              <a:t>People and </a:t>
            </a:r>
            <a:r>
              <a:rPr lang="es-419" err="1">
                <a:latin typeface="Segoe UI Light"/>
                <a:cs typeface="Segoe UI Light"/>
              </a:rPr>
              <a:t>Communities</a:t>
            </a:r>
            <a:r>
              <a:rPr lang="es-419">
                <a:latin typeface="Segoe UI Light"/>
                <a:cs typeface="Segoe UI Light"/>
              </a:rPr>
              <a:t> –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will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talk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about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this</a:t>
            </a:r>
            <a:r>
              <a:rPr lang="es-419">
                <a:latin typeface="Segoe UI Light"/>
                <a:cs typeface="Segoe UI Light"/>
              </a:rPr>
              <a:t> more </a:t>
            </a:r>
            <a:r>
              <a:rPr lang="es-419" err="1">
                <a:latin typeface="Segoe UI Light"/>
                <a:cs typeface="Segoe UI Light"/>
              </a:rPr>
              <a:t>later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but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how</a:t>
            </a:r>
            <a:r>
              <a:rPr lang="es-419">
                <a:latin typeface="Segoe UI Light"/>
                <a:cs typeface="Segoe UI Light"/>
              </a:rPr>
              <a:t> do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enable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people</a:t>
            </a:r>
            <a:r>
              <a:rPr lang="es-419">
                <a:latin typeface="Segoe UI Light"/>
                <a:cs typeface="Segoe UI Light"/>
              </a:rPr>
              <a:t> and </a:t>
            </a:r>
            <a:r>
              <a:rPr lang="es-419" err="1">
                <a:latin typeface="Segoe UI Light"/>
                <a:cs typeface="Segoe UI Light"/>
              </a:rPr>
              <a:t>communities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around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Power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Platform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flourish</a:t>
            </a:r>
            <a:r>
              <a:rPr lang="es-419">
                <a:latin typeface="Segoe UI Light"/>
                <a:cs typeface="Segoe UI Light"/>
              </a:rPr>
              <a:t> and </a:t>
            </a:r>
            <a:r>
              <a:rPr lang="es-419" err="1">
                <a:latin typeface="Segoe UI Light"/>
                <a:cs typeface="Segoe UI Light"/>
              </a:rPr>
              <a:t>build</a:t>
            </a:r>
            <a:r>
              <a:rPr lang="es-419">
                <a:latin typeface="Segoe UI Light"/>
                <a:cs typeface="Segoe UI Light"/>
              </a:rPr>
              <a:t> a </a:t>
            </a:r>
            <a:r>
              <a:rPr lang="es-419" err="1">
                <a:latin typeface="Segoe UI Light"/>
                <a:cs typeface="Segoe UI Light"/>
              </a:rPr>
              <a:t>support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network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for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Power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Platform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citizen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developers</a:t>
            </a:r>
          </a:p>
          <a:p>
            <a:r>
              <a:rPr lang="es-419">
                <a:latin typeface="Segoe UI Light"/>
                <a:cs typeface="Segoe UI Light"/>
              </a:rPr>
              <a:t>Business </a:t>
            </a:r>
            <a:r>
              <a:rPr lang="es-419" err="1">
                <a:latin typeface="Segoe UI Light"/>
                <a:cs typeface="Segoe UI Light"/>
              </a:rPr>
              <a:t>Process</a:t>
            </a:r>
            <a:r>
              <a:rPr lang="es-419">
                <a:latin typeface="Segoe UI Light"/>
                <a:cs typeface="Segoe UI Light"/>
              </a:rPr>
              <a:t> - </a:t>
            </a:r>
          </a:p>
          <a:p>
            <a:r>
              <a:rPr lang="es-419" err="1">
                <a:latin typeface="Segoe UI Light"/>
                <a:cs typeface="Segoe UI Light"/>
              </a:rPr>
              <a:t>Collaboration</a:t>
            </a:r>
            <a:r>
              <a:rPr lang="es-419">
                <a:latin typeface="Segoe UI Light"/>
                <a:cs typeface="Segoe UI Light"/>
              </a:rPr>
              <a:t> – </a:t>
            </a:r>
            <a:r>
              <a:rPr lang="es-419" err="1">
                <a:latin typeface="Segoe UI Light"/>
                <a:cs typeface="Segoe UI Light"/>
              </a:rPr>
              <a:t>How</a:t>
            </a:r>
            <a:r>
              <a:rPr lang="es-419">
                <a:latin typeface="Segoe UI Light"/>
                <a:cs typeface="Segoe UI Light"/>
              </a:rPr>
              <a:t> do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enable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people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to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work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together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on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these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systems</a:t>
            </a:r>
            <a:r>
              <a:rPr lang="es-419">
                <a:latin typeface="Segoe UI Light"/>
                <a:cs typeface="Segoe UI Light"/>
              </a:rPr>
              <a:t> and describe </a:t>
            </a:r>
            <a:r>
              <a:rPr lang="es-419" err="1">
                <a:latin typeface="Segoe UI Light"/>
                <a:cs typeface="Segoe UI Light"/>
              </a:rPr>
              <a:t>what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they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want</a:t>
            </a:r>
            <a:r>
              <a:rPr lang="es-419">
                <a:latin typeface="Segoe UI Light"/>
                <a:cs typeface="Segoe UI Light"/>
              </a:rPr>
              <a:t>, </a:t>
            </a:r>
            <a:r>
              <a:rPr lang="es-419" err="1">
                <a:latin typeface="Segoe UI Light"/>
                <a:cs typeface="Segoe UI Light"/>
              </a:rPr>
              <a:t>what</a:t>
            </a:r>
            <a:r>
              <a:rPr lang="es-419">
                <a:latin typeface="Segoe UI Light"/>
                <a:cs typeface="Segoe UI Light"/>
              </a:rPr>
              <a:t> has </a:t>
            </a:r>
            <a:r>
              <a:rPr lang="es-419" err="1">
                <a:latin typeface="Segoe UI Light"/>
                <a:cs typeface="Segoe UI Light"/>
              </a:rPr>
              <a:t>been</a:t>
            </a:r>
            <a:r>
              <a:rPr lang="es-419">
                <a:latin typeface="Segoe UI Light"/>
                <a:cs typeface="Segoe UI Light"/>
              </a:rPr>
              <a:t> done etc.</a:t>
            </a:r>
            <a:endParaRPr lang="es-419">
              <a:cs typeface="Segoe UI Light"/>
            </a:endParaRPr>
          </a:p>
          <a:p>
            <a:endParaRPr lang="es-419">
              <a:cs typeface="Segoe UI Light"/>
            </a:endParaRPr>
          </a:p>
          <a:p>
            <a:r>
              <a:rPr lang="es-419" err="1">
                <a:latin typeface="Segoe UI Light"/>
                <a:cs typeface="Segoe UI Light"/>
              </a:rPr>
              <a:t>Before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get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into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discussion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lets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talk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about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what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the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Power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Platform</a:t>
            </a:r>
            <a:r>
              <a:rPr lang="es-419">
                <a:latin typeface="Segoe UI Light"/>
                <a:cs typeface="Segoe UI Light"/>
              </a:rPr>
              <a:t> </a:t>
            </a:r>
            <a:r>
              <a:rPr lang="es-419" err="1">
                <a:latin typeface="Segoe UI Light"/>
                <a:cs typeface="Segoe UI Light"/>
              </a:rPr>
              <a:t>is</a:t>
            </a:r>
            <a:r>
              <a:rPr lang="es-419">
                <a:latin typeface="Segoe UI Light"/>
                <a:cs typeface="Segoe UI Light"/>
              </a:rPr>
              <a:t>.</a:t>
            </a:r>
          </a:p>
          <a:p>
            <a:endParaRPr lang="es-419"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687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POLL: https://forms.office.com/r/DmUk6zw2NZ</a:t>
            </a:r>
          </a:p>
          <a:p>
            <a:endParaRPr lang="en-US">
              <a:cs typeface="Segoe UI Light"/>
            </a:endParaRPr>
          </a:p>
          <a:p>
            <a:r>
              <a:rPr lang="en-US">
                <a:latin typeface="Segoe UI Light"/>
                <a:cs typeface="Segoe UI Light"/>
              </a:rPr>
              <a:t>Would you choose a particular part of the platform?</a:t>
            </a:r>
          </a:p>
          <a:p>
            <a:r>
              <a:rPr lang="en-US">
                <a:latin typeface="Segoe UI Light"/>
                <a:cs typeface="Segoe UI Light"/>
              </a:rPr>
              <a:t>Source control?</a:t>
            </a:r>
          </a:p>
          <a:p>
            <a:r>
              <a:rPr lang="en-US">
                <a:latin typeface="Segoe UI Light"/>
                <a:cs typeface="Segoe UI Light"/>
              </a:rPr>
              <a:t>Switch it on and let everyone go wild?</a:t>
            </a:r>
            <a:endParaRPr lang="en-US">
              <a:cs typeface="Segoe UI Light"/>
            </a:endParaRPr>
          </a:p>
          <a:p>
            <a:endParaRPr lang="en-US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8/23/2021 12:10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96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2234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57" indent="0">
              <a:buNone/>
              <a:defRPr lang="en-US" dirty="0" smtClean="0"/>
            </a:lvl3pPr>
            <a:lvl4pPr marL="457112" indent="0">
              <a:buNone/>
              <a:defRPr lang="en-US" dirty="0" smtClean="0"/>
            </a:lvl4pPr>
            <a:lvl5pPr marL="685669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6434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3231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9650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615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60" r:id="rId26"/>
    <p:sldLayoutId id="2147484561" r:id="rId27"/>
    <p:sldLayoutId id="2147484562" r:id="rId28"/>
    <p:sldLayoutId id="2147484563" r:id="rId29"/>
    <p:sldLayoutId id="2147484554" r:id="rId30"/>
    <p:sldLayoutId id="2147484555" r:id="rId31"/>
    <p:sldLayoutId id="2147484556" r:id="rId32"/>
    <p:sldLayoutId id="2147484557" r:id="rId33"/>
    <p:sldLayoutId id="2147484558" r:id="rId34"/>
    <p:sldLayoutId id="2147484559" r:id="rId35"/>
    <p:sldLayoutId id="2147484549" r:id="rId36"/>
    <p:sldLayoutId id="2147484611" r:id="rId37"/>
    <p:sldLayoutId id="2147484612" r:id="rId38"/>
    <p:sldLayoutId id="2147484616" r:id="rId39"/>
    <p:sldLayoutId id="2147484618" r:id="rId40"/>
    <p:sldLayoutId id="2147484619" r:id="rId4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slide" Target="slide15.xml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slide" Target="slide1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png"/><Relationship Id="rId11" Type="http://schemas.openxmlformats.org/officeDocument/2006/relationships/slide" Target="slide13.xml"/><Relationship Id="rId5" Type="http://schemas.openxmlformats.org/officeDocument/2006/relationships/image" Target="../media/image46.png"/><Relationship Id="rId15" Type="http://schemas.openxmlformats.org/officeDocument/2006/relationships/slide" Target="slide17.xml"/><Relationship Id="rId10" Type="http://schemas.openxmlformats.org/officeDocument/2006/relationships/slide" Target="slide12.xml"/><Relationship Id="rId4" Type="http://schemas.openxmlformats.org/officeDocument/2006/relationships/image" Target="../media/image45.png"/><Relationship Id="rId9" Type="http://schemas.openxmlformats.org/officeDocument/2006/relationships/slide" Target="slide11.xml"/><Relationship Id="rId14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5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5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52.jpe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53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54.svg"/><Relationship Id="rId9" Type="http://schemas.microsoft.com/office/2007/relationships/diagramDrawing" Target="../diagrams/drawin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ymp.info/MM4M365-SelfAssessment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aka.ms/sharing-is-caring" TargetMode="External"/><Relationship Id="rId5" Type="http://schemas.openxmlformats.org/officeDocument/2006/relationships/hyperlink" Target="https://symp.info/MM4M365Discussion" TargetMode="External"/><Relationship Id="rId4" Type="http://schemas.openxmlformats.org/officeDocument/2006/relationships/hyperlink" Target="https://symp.info/MM4M365Surve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aka.ms/m365-community-doc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aka.ms/sharing-is-caring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aka.ms/sharing-is-caring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7" y="2655319"/>
            <a:ext cx="8229599" cy="1828800"/>
          </a:xfrm>
        </p:spPr>
        <p:txBody>
          <a:bodyPr/>
          <a:lstStyle/>
          <a:p>
            <a:r>
              <a:rPr lang="en-US" sz="3600"/>
              <a:t>Maturity Model for Microsoft 365 </a:t>
            </a:r>
            <a:br>
              <a:rPr lang="en-US" sz="3600"/>
            </a:br>
            <a:r>
              <a:rPr lang="en-US" sz="3600"/>
              <a:t>Practitioners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72032" y="4449762"/>
            <a:ext cx="8527440" cy="730183"/>
          </a:xfrm>
        </p:spPr>
        <p:txBody>
          <a:bodyPr vert="horz" wrap="square" lIns="0" tIns="109728" rIns="164592" bIns="109728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/>
              <a:t>June 2021</a:t>
            </a:r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r>
              <a:rPr lang="en-US" b="1">
                <a:cs typeface="Segoe UI"/>
              </a:rPr>
              <a:t>⭐Guest stars⭐</a:t>
            </a:r>
            <a:r>
              <a:rPr lang="en-US">
                <a:cs typeface="Segoe UI"/>
              </a:rPr>
              <a:t> </a:t>
            </a:r>
            <a:r>
              <a:rPr lang="en-US">
                <a:highlight>
                  <a:srgbClr val="FFFF00"/>
                </a:highlight>
                <a:cs typeface="Segoe UI"/>
              </a:rPr>
              <a:t>You!</a:t>
            </a:r>
          </a:p>
          <a:p>
            <a:pPr>
              <a:lnSpc>
                <a:spcPct val="100000"/>
              </a:lnSpc>
            </a:pPr>
            <a:r>
              <a:rPr lang="en-US"/>
              <a:t>Emily Mancini, Sympraxis Consulting | @eemancini</a:t>
            </a:r>
            <a:br>
              <a:rPr lang="en-US"/>
            </a:br>
            <a:r>
              <a:rPr lang="en-US"/>
              <a:t>Marc Anderson, Sympraxis Consulting | @sympmarc</a:t>
            </a:r>
            <a:endParaRPr lang="en-US">
              <a:cs typeface="Segoe UI"/>
            </a:endParaRPr>
          </a:p>
          <a:p>
            <a:pPr>
              <a:lnSpc>
                <a:spcPct val="100000"/>
              </a:lnSpc>
            </a:pPr>
            <a:r>
              <a:rPr lang="en-US"/>
              <a:t>Simon Doy, </a:t>
            </a:r>
            <a:r>
              <a:rPr lang="en-US" err="1"/>
              <a:t>iThink</a:t>
            </a:r>
            <a:r>
              <a:rPr lang="en-US"/>
              <a:t> 365 | @simondoy</a:t>
            </a:r>
            <a:endParaRPr lang="en-US">
              <a:cs typeface="Segoe UI"/>
            </a:endParaRPr>
          </a:p>
          <a:p>
            <a:pPr>
              <a:lnSpc>
                <a:spcPct val="100000"/>
              </a:lnSpc>
            </a:pPr>
            <a:r>
              <a:rPr lang="en-US"/>
              <a:t>Simon Hudson, Novia Consulting | @simonjhudson</a:t>
            </a:r>
            <a:endParaRPr lang="en-US">
              <a:cs typeface="Segoe UI"/>
            </a:endParaRPr>
          </a:p>
          <a:p>
            <a:pPr>
              <a:lnSpc>
                <a:spcPct val="100000"/>
              </a:lnSpc>
            </a:pPr>
            <a:endParaRPr lang="en-US">
              <a:cs typeface="Segoe UI"/>
            </a:endParaRPr>
          </a:p>
          <a:p>
            <a:pPr>
              <a:lnSpc>
                <a:spcPct val="100000"/>
              </a:lnSpc>
            </a:pPr>
            <a:r>
              <a:rPr lang="en-US" i="1">
                <a:cs typeface="Segoe UI"/>
              </a:rPr>
              <a:t>Initiative started by Sadie Van Buren as SharePoint Maturity Model in 2010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5672B-3068-45B9-9CA5-AE7D7CAF80A9}"/>
              </a:ext>
            </a:extLst>
          </p:cNvPr>
          <p:cNvSpPr txBox="1"/>
          <p:nvPr/>
        </p:nvSpPr>
        <p:spPr>
          <a:xfrm>
            <a:off x="472032" y="1064400"/>
            <a:ext cx="6642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400" b="1">
                <a:solidFill>
                  <a:schemeClr val="accent1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Management of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094D-3D88-48DF-AB68-74EFA35D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Overview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7FC5E410-130C-41FA-8DBC-1ABE1FF828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3328695"/>
                  </p:ext>
                </p:extLst>
              </p:nvPr>
            </p:nvGraphicFramePr>
            <p:xfrm>
              <a:off x="274638" y="1212850"/>
              <a:ext cx="11887200" cy="5486401"/>
            </p:xfrm>
            <a:graphic>
              <a:graphicData uri="http://schemas.microsoft.com/office/powerpoint/2016/summaryzoom">
                <psuz:summaryZm>
                  <psuz:summaryZmObj sectionId="{FE929227-379B-4361-9FB0-66F765DD82EE}">
                    <psuz:zmPr id="{298AE496-DA50-4F66-B118-47C74FA8489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44130" y="164593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DFC9BE5-FE74-4356-8A9D-B55CA0766DD1}">
                    <psuz:zmPr id="{221A02DF-992A-49E4-8878-09A6C70CEE7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80353" y="164593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2CDF0DB-F918-42DA-BAE3-D0D1D3E3CAB4}">
                    <psuz:zmPr id="{C498B107-8A2B-497B-8F65-10211093B3A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16576" y="164593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CBEF1F-508E-4E43-A09F-7CEE7E80B09A}">
                    <psuz:zmPr id="{107145BF-1AA0-46E0-B2AD-402D7AB148B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44130" y="1920241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FED65D8-2899-4BF3-9230-A5E200ECF410}">
                    <psuz:zmPr id="{751376BA-E695-488E-B482-E68ABD861C0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80353" y="1920241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8111DA9-00C6-4FC0-9ABC-AD05E03F83E2}">
                    <psuz:zmPr id="{3E1FB4AD-D540-4456-9178-9417EBCC650B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516576" y="1920241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6575263-CB6B-4A42-BC8B-A4C677F01910}">
                    <psuz:zmPr id="{A3B15265-0B6C-4A7B-95EE-C8C650BD5789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444130" y="3675889"/>
                          <a:ext cx="2926495" cy="16459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7FC5E410-130C-41FA-8DBC-1ABE1FF828C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74638" y="1212850"/>
                <a:ext cx="11887200" cy="5486401"/>
                <a:chOff x="274638" y="1212850"/>
                <a:chExt cx="11887200" cy="5486401"/>
              </a:xfrm>
            </p:grpSpPr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18768" y="1377443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4991" y="1377443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214" y="1377443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18768" y="3133091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4991" y="3133091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91214" y="3133091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18768" y="4888739"/>
                  <a:ext cx="2926495" cy="164592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74852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86B6846-AAF1-49B7-A951-9CB383D518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57978"/>
              </p:ext>
            </p:extLst>
          </p:nvPr>
        </p:nvGraphicFramePr>
        <p:xfrm>
          <a:off x="397230" y="1552903"/>
          <a:ext cx="5431220" cy="5013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100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6367503" y="2096205"/>
            <a:ext cx="4727965" cy="30069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Only Document Content Type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Where is the document?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Which is the current version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format/template, branding does it have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Who can view and edit it?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6DB840-331D-40D3-8B45-C70C46145B45}"/>
              </a:ext>
            </a:extLst>
          </p:cNvPr>
          <p:cNvSpPr>
            <a:spLocks noChangeAspect="1"/>
          </p:cNvSpPr>
          <p:nvPr/>
        </p:nvSpPr>
        <p:spPr bwMode="auto">
          <a:xfrm>
            <a:off x="5168525" y="3893620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0153C-310C-479D-BDF4-CD96C84EB015}"/>
              </a:ext>
            </a:extLst>
          </p:cNvPr>
          <p:cNvSpPr>
            <a:spLocks noChangeAspect="1"/>
          </p:cNvSpPr>
          <p:nvPr/>
        </p:nvSpPr>
        <p:spPr bwMode="auto">
          <a:xfrm>
            <a:off x="753688" y="3893619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0149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E704F1-96AF-4AA5-BABB-3D886A95CD68}"/>
              </a:ext>
            </a:extLst>
          </p:cNvPr>
          <p:cNvSpPr/>
          <p:nvPr/>
        </p:nvSpPr>
        <p:spPr>
          <a:xfrm>
            <a:off x="215529" y="1552903"/>
            <a:ext cx="5853443" cy="5146348"/>
          </a:xfrm>
          <a:prstGeom prst="roundRect">
            <a:avLst>
              <a:gd name="adj" fmla="val 7258"/>
            </a:avLst>
          </a:prstGeom>
          <a:gradFill>
            <a:gsLst>
              <a:gs pos="0">
                <a:srgbClr val="5155AC"/>
              </a:gs>
              <a:gs pos="59000">
                <a:srgbClr val="03787C"/>
              </a:gs>
              <a:gs pos="47000">
                <a:srgbClr val="5155AC"/>
              </a:gs>
              <a:gs pos="100000">
                <a:schemeClr val="accent2"/>
              </a:gs>
            </a:gsLst>
            <a:lin ang="2700000" scaled="0"/>
          </a:gradFill>
          <a:ln>
            <a:solidFill>
              <a:srgbClr val="5155AC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>
                <a:solidFill>
                  <a:schemeClr val="bg1"/>
                </a:solidFill>
              </a:rPr>
              <a:t>Team Site(s)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86B6846-AAF1-49B7-A951-9CB383D518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194819"/>
              </p:ext>
            </p:extLst>
          </p:nvPr>
        </p:nvGraphicFramePr>
        <p:xfrm>
          <a:off x="397230" y="1552903"/>
          <a:ext cx="5431220" cy="5013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200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6367503" y="2096205"/>
            <a:ext cx="5597518" cy="31854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 dumped into folders on Document libraries or Files Tab in Teams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Content creation and validation happens in Team Sites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Information architecture is useful, but local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6DB840-331D-40D3-8B45-C70C46145B45}"/>
              </a:ext>
            </a:extLst>
          </p:cNvPr>
          <p:cNvSpPr>
            <a:spLocks noChangeAspect="1"/>
          </p:cNvSpPr>
          <p:nvPr/>
        </p:nvSpPr>
        <p:spPr bwMode="auto">
          <a:xfrm>
            <a:off x="5168525" y="3893620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0153C-310C-479D-BDF4-CD96C84EB015}"/>
              </a:ext>
            </a:extLst>
          </p:cNvPr>
          <p:cNvSpPr>
            <a:spLocks noChangeAspect="1"/>
          </p:cNvSpPr>
          <p:nvPr/>
        </p:nvSpPr>
        <p:spPr bwMode="auto">
          <a:xfrm>
            <a:off x="753688" y="3893619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FEC71-5D7E-458C-8E19-62E61D07243E}"/>
              </a:ext>
            </a:extLst>
          </p:cNvPr>
          <p:cNvSpPr txBox="1"/>
          <p:nvPr/>
        </p:nvSpPr>
        <p:spPr>
          <a:xfrm>
            <a:off x="4186423" y="5975807"/>
            <a:ext cx="176228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chemeClr val="bg1"/>
                </a:solidFill>
              </a:rPr>
              <a:t>SharePoint Sites /OneDrive</a:t>
            </a:r>
          </a:p>
        </p:txBody>
      </p:sp>
    </p:spTree>
    <p:extLst>
      <p:ext uri="{BB962C8B-B14F-4D97-AF65-F5344CB8AC3E}">
        <p14:creationId xmlns:p14="http://schemas.microsoft.com/office/powerpoint/2010/main" val="235562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300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6367503" y="2096205"/>
            <a:ext cx="5597518" cy="42596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 dumped into folders on Document libraries or Files Tab in Teams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Content creation and validation happens in Team Sites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Information architecture is consistent across sites (where it makes sense)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Starting to provide enhanced search experiences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5DA125-7A50-472C-BC9F-22DFFF2BB6FE}"/>
              </a:ext>
            </a:extLst>
          </p:cNvPr>
          <p:cNvGrpSpPr/>
          <p:nvPr/>
        </p:nvGrpSpPr>
        <p:grpSpPr>
          <a:xfrm>
            <a:off x="379379" y="2689578"/>
            <a:ext cx="4726555" cy="4155588"/>
            <a:chOff x="215529" y="1552903"/>
            <a:chExt cx="5853443" cy="514634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5E704F1-96AF-4AA5-BABB-3D886A95CD68}"/>
                </a:ext>
              </a:extLst>
            </p:cNvPr>
            <p:cNvSpPr/>
            <p:nvPr/>
          </p:nvSpPr>
          <p:spPr>
            <a:xfrm>
              <a:off x="215529" y="1552903"/>
              <a:ext cx="5853443" cy="5146348"/>
            </a:xfrm>
            <a:prstGeom prst="roundRect">
              <a:avLst>
                <a:gd name="adj" fmla="val 7258"/>
              </a:avLst>
            </a:prstGeom>
            <a:gradFill>
              <a:gsLst>
                <a:gs pos="0">
                  <a:srgbClr val="5155AC"/>
                </a:gs>
                <a:gs pos="59000">
                  <a:srgbClr val="03787C"/>
                </a:gs>
                <a:gs pos="47000">
                  <a:srgbClr val="5155AC"/>
                </a:gs>
                <a:gs pos="100000">
                  <a:schemeClr val="accent2"/>
                </a:gs>
              </a:gsLst>
              <a:lin ang="2700000" scaled="0"/>
            </a:gradFill>
            <a:ln>
              <a:solidFill>
                <a:srgbClr val="5155A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>
                  <a:solidFill>
                    <a:schemeClr val="bg1"/>
                  </a:solidFill>
                </a:rPr>
                <a:t>Team Site(s)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AFEC71-5D7E-458C-8E19-62E61D07243E}"/>
                </a:ext>
              </a:extLst>
            </p:cNvPr>
            <p:cNvSpPr txBox="1"/>
            <p:nvPr/>
          </p:nvSpPr>
          <p:spPr>
            <a:xfrm>
              <a:off x="4186423" y="5975807"/>
              <a:ext cx="1762288" cy="594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</a:rPr>
                <a:t>SharePoint Sites /OneDrive</a:t>
              </a:r>
            </a:p>
          </p:txBody>
        </p:sp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943A1A80-F198-4634-8D26-DCCB700D0BC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4972370"/>
                </p:ext>
              </p:extLst>
            </p:nvPr>
          </p:nvGraphicFramePr>
          <p:xfrm>
            <a:off x="397230" y="1552903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1821BC-9BFC-4CA4-91B6-2ECD595448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32731" y="2395384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559A7E-C54A-475A-935D-8570D30884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32732" y="5411228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46AD9B-EF1B-4896-BEAB-877E4B4C6C7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41007" y="5411227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A6CD3E-ADA9-4FBB-914E-CD172E64D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41007" y="2395385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8B9F691-CB0D-4DFE-8D67-EF76A92FF801}"/>
              </a:ext>
            </a:extLst>
          </p:cNvPr>
          <p:cNvSpPr/>
          <p:nvPr/>
        </p:nvSpPr>
        <p:spPr>
          <a:xfrm>
            <a:off x="379379" y="1506134"/>
            <a:ext cx="4726555" cy="1180480"/>
          </a:xfrm>
          <a:prstGeom prst="round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>
                <a:solidFill>
                  <a:schemeClr val="bg1"/>
                </a:solidFill>
              </a:rPr>
              <a:t>Communication Site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C4DF03-513A-4E61-828C-F4E6131A8FA7}"/>
              </a:ext>
            </a:extLst>
          </p:cNvPr>
          <p:cNvSpPr/>
          <p:nvPr/>
        </p:nvSpPr>
        <p:spPr>
          <a:xfrm>
            <a:off x="3382059" y="1681807"/>
            <a:ext cx="1529657" cy="73802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Consume</a:t>
            </a:r>
            <a:endParaRPr lang="en-US" sz="2400">
              <a:solidFill>
                <a:schemeClr val="tx1"/>
              </a:solidFill>
              <a:cs typeface="Segoe UI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37F372FC-D96B-4B83-9FE3-823715144863}"/>
              </a:ext>
            </a:extLst>
          </p:cNvPr>
          <p:cNvSpPr/>
          <p:nvPr/>
        </p:nvSpPr>
        <p:spPr>
          <a:xfrm rot="20842876">
            <a:off x="1876186" y="2088006"/>
            <a:ext cx="1591066" cy="1145939"/>
          </a:xfrm>
          <a:prstGeom prst="bentArrow">
            <a:avLst>
              <a:gd name="adj1" fmla="val 25000"/>
              <a:gd name="adj2" fmla="val 26853"/>
              <a:gd name="adj3" fmla="val 32815"/>
              <a:gd name="adj4" fmla="val 875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6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400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6367503" y="2096205"/>
            <a:ext cx="5597518" cy="433657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Active feedback ensures improvements within the Content Management cycle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Metrics drive content improvement activity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Information architecture is actively managed and improved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search experiences lead to improved content discovery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5DA125-7A50-472C-BC9F-22DFFF2BB6FE}"/>
              </a:ext>
            </a:extLst>
          </p:cNvPr>
          <p:cNvGrpSpPr/>
          <p:nvPr/>
        </p:nvGrpSpPr>
        <p:grpSpPr>
          <a:xfrm>
            <a:off x="379379" y="2689578"/>
            <a:ext cx="4726555" cy="4155588"/>
            <a:chOff x="215529" y="1552903"/>
            <a:chExt cx="5853443" cy="514634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5E704F1-96AF-4AA5-BABB-3D886A95CD68}"/>
                </a:ext>
              </a:extLst>
            </p:cNvPr>
            <p:cNvSpPr/>
            <p:nvPr/>
          </p:nvSpPr>
          <p:spPr>
            <a:xfrm>
              <a:off x="215529" y="1552903"/>
              <a:ext cx="5853443" cy="5146348"/>
            </a:xfrm>
            <a:prstGeom prst="roundRect">
              <a:avLst>
                <a:gd name="adj" fmla="val 7258"/>
              </a:avLst>
            </a:prstGeom>
            <a:gradFill>
              <a:gsLst>
                <a:gs pos="0">
                  <a:srgbClr val="5155AC"/>
                </a:gs>
                <a:gs pos="59000">
                  <a:srgbClr val="03787C"/>
                </a:gs>
                <a:gs pos="47000">
                  <a:srgbClr val="5155AC"/>
                </a:gs>
                <a:gs pos="100000">
                  <a:schemeClr val="accent2"/>
                </a:gs>
              </a:gsLst>
              <a:lin ang="2700000" scaled="0"/>
            </a:gradFill>
            <a:ln>
              <a:solidFill>
                <a:srgbClr val="5155AC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>
                  <a:solidFill>
                    <a:schemeClr val="bg1"/>
                  </a:solidFill>
                </a:rPr>
                <a:t>Team Site(s)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AFEC71-5D7E-458C-8E19-62E61D07243E}"/>
                </a:ext>
              </a:extLst>
            </p:cNvPr>
            <p:cNvSpPr txBox="1"/>
            <p:nvPr/>
          </p:nvSpPr>
          <p:spPr>
            <a:xfrm>
              <a:off x="4186423" y="5975807"/>
              <a:ext cx="1762288" cy="594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</a:rPr>
                <a:t>SharePoint Sites /OneDrive</a:t>
              </a:r>
            </a:p>
          </p:txBody>
        </p:sp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943A1A80-F198-4634-8D26-DCCB700D0BC0}"/>
                </a:ext>
              </a:extLst>
            </p:cNvPr>
            <p:cNvGraphicFramePr/>
            <p:nvPr/>
          </p:nvGraphicFramePr>
          <p:xfrm>
            <a:off x="397230" y="1552903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1821BC-9BFC-4CA4-91B6-2ECD595448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32731" y="2395384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559A7E-C54A-475A-935D-8570D30884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32732" y="5411228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46AD9B-EF1B-4896-BEAB-877E4B4C6C7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41007" y="5411227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A6CD3E-ADA9-4FBB-914E-CD172E64DB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41007" y="2395385"/>
              <a:ext cx="313365" cy="31336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8B9F691-CB0D-4DFE-8D67-EF76A92FF801}"/>
              </a:ext>
            </a:extLst>
          </p:cNvPr>
          <p:cNvSpPr/>
          <p:nvPr/>
        </p:nvSpPr>
        <p:spPr>
          <a:xfrm>
            <a:off x="379379" y="1506134"/>
            <a:ext cx="4726555" cy="1180480"/>
          </a:xfrm>
          <a:prstGeom prst="roundRect">
            <a:avLst/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>
                <a:solidFill>
                  <a:schemeClr val="bg1"/>
                </a:solidFill>
              </a:rPr>
              <a:t>Communication Site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4107AC-3218-4D84-933D-A3DE02F408E4}"/>
              </a:ext>
            </a:extLst>
          </p:cNvPr>
          <p:cNvGrpSpPr/>
          <p:nvPr/>
        </p:nvGrpSpPr>
        <p:grpSpPr>
          <a:xfrm>
            <a:off x="3247156" y="2328863"/>
            <a:ext cx="2473060" cy="3041765"/>
            <a:chOff x="8327627" y="2665624"/>
            <a:chExt cx="2900725" cy="2847205"/>
          </a:xfrm>
        </p:grpSpPr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8FB9BC51-E3FC-493D-8A64-2FD5A3060B25}"/>
                </a:ext>
              </a:extLst>
            </p:cNvPr>
            <p:cNvSpPr/>
            <p:nvPr/>
          </p:nvSpPr>
          <p:spPr>
            <a:xfrm rot="18554250" flipH="1" flipV="1">
              <a:off x="8924181" y="2458878"/>
              <a:ext cx="1419912" cy="1833403"/>
            </a:xfrm>
            <a:prstGeom prst="bentArrow">
              <a:avLst>
                <a:gd name="adj1" fmla="val 21145"/>
                <a:gd name="adj2" fmla="val 25000"/>
                <a:gd name="adj3" fmla="val 32815"/>
                <a:gd name="adj4" fmla="val 87500"/>
              </a:avLst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836">
                <a:solidFill>
                  <a:schemeClr val="tx1"/>
                </a:solidFill>
              </a:endParaRPr>
            </a:p>
          </p:txBody>
        </p:sp>
        <p:sp>
          <p:nvSpPr>
            <p:cNvPr id="20" name="Arrow: Bent 19">
              <a:extLst>
                <a:ext uri="{FF2B5EF4-FFF2-40B4-BE49-F238E27FC236}">
                  <a16:creationId xmlns:a16="http://schemas.microsoft.com/office/drawing/2014/main" id="{76423500-1EF2-4B63-9011-FAF74EB53E38}"/>
                </a:ext>
              </a:extLst>
            </p:cNvPr>
            <p:cNvSpPr/>
            <p:nvPr/>
          </p:nvSpPr>
          <p:spPr>
            <a:xfrm rot="18554250" flipH="1" flipV="1">
              <a:off x="8498147" y="2782623"/>
              <a:ext cx="2559686" cy="2900725"/>
            </a:xfrm>
            <a:prstGeom prst="bentArrow">
              <a:avLst>
                <a:gd name="adj1" fmla="val 11962"/>
                <a:gd name="adj2" fmla="val 16310"/>
                <a:gd name="adj3" fmla="val 19693"/>
                <a:gd name="adj4" fmla="val 67535"/>
              </a:avLst>
            </a:prstGeom>
            <a:solidFill>
              <a:schemeClr val="tx1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836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2BEC08-8AF3-4A3D-8CCB-0F6AE25F8025}"/>
                </a:ext>
              </a:extLst>
            </p:cNvPr>
            <p:cNvSpPr txBox="1"/>
            <p:nvPr/>
          </p:nvSpPr>
          <p:spPr>
            <a:xfrm>
              <a:off x="9610738" y="3128349"/>
              <a:ext cx="1367944" cy="35087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36"/>
                <a:t>Feedback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C4DF03-513A-4E61-828C-F4E6131A8FA7}"/>
              </a:ext>
            </a:extLst>
          </p:cNvPr>
          <p:cNvSpPr/>
          <p:nvPr/>
        </p:nvSpPr>
        <p:spPr>
          <a:xfrm>
            <a:off x="3382059" y="1681807"/>
            <a:ext cx="1529657" cy="73802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Consume</a:t>
            </a:r>
            <a:endParaRPr lang="en-US" sz="2400">
              <a:solidFill>
                <a:schemeClr val="tx1"/>
              </a:solidFill>
              <a:cs typeface="Segoe UI"/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20D21882-772F-4F53-95FF-619AD3FB8666}"/>
              </a:ext>
            </a:extLst>
          </p:cNvPr>
          <p:cNvSpPr/>
          <p:nvPr/>
        </p:nvSpPr>
        <p:spPr>
          <a:xfrm rot="20842876">
            <a:off x="1876186" y="2088006"/>
            <a:ext cx="1591066" cy="1145939"/>
          </a:xfrm>
          <a:prstGeom prst="bentArrow">
            <a:avLst>
              <a:gd name="adj1" fmla="val 25000"/>
              <a:gd name="adj2" fmla="val 26853"/>
              <a:gd name="adj3" fmla="val 32815"/>
              <a:gd name="adj4" fmla="val 875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6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400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8608979" y="2032245"/>
            <a:ext cx="3430072" cy="293003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Extended to provide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Lifecycle management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Compliance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Protection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Usage and quality </a:t>
            </a:r>
            <a:r>
              <a:rPr lang="en-GB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monitoring 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 hidden="1">
            <a:extLst>
              <a:ext uri="{FF2B5EF4-FFF2-40B4-BE49-F238E27FC236}">
                <a16:creationId xmlns:a16="http://schemas.microsoft.com/office/drawing/2014/main" id="{E76DB840-331D-40D3-8B45-C70C46145B45}"/>
              </a:ext>
            </a:extLst>
          </p:cNvPr>
          <p:cNvSpPr>
            <a:spLocks noChangeAspect="1"/>
          </p:cNvSpPr>
          <p:nvPr/>
        </p:nvSpPr>
        <p:spPr bwMode="auto">
          <a:xfrm>
            <a:off x="4532731" y="2395384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5" name="Oval 14" hidden="1">
            <a:extLst>
              <a:ext uri="{FF2B5EF4-FFF2-40B4-BE49-F238E27FC236}">
                <a16:creationId xmlns:a16="http://schemas.microsoft.com/office/drawing/2014/main" id="{2910153C-310C-479D-BDF4-CD96C84EB015}"/>
              </a:ext>
            </a:extLst>
          </p:cNvPr>
          <p:cNvSpPr>
            <a:spLocks noChangeAspect="1"/>
          </p:cNvSpPr>
          <p:nvPr/>
        </p:nvSpPr>
        <p:spPr bwMode="auto">
          <a:xfrm>
            <a:off x="4532732" y="5411228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6" name="Oval 15" hidden="1">
            <a:extLst>
              <a:ext uri="{FF2B5EF4-FFF2-40B4-BE49-F238E27FC236}">
                <a16:creationId xmlns:a16="http://schemas.microsoft.com/office/drawing/2014/main" id="{FAA25A7A-03B6-4543-BA3A-6DD645E6A0E1}"/>
              </a:ext>
            </a:extLst>
          </p:cNvPr>
          <p:cNvSpPr>
            <a:spLocks noChangeAspect="1"/>
          </p:cNvSpPr>
          <p:nvPr/>
        </p:nvSpPr>
        <p:spPr bwMode="auto">
          <a:xfrm>
            <a:off x="1341007" y="5411227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7" name="Oval 16" hidden="1">
            <a:extLst>
              <a:ext uri="{FF2B5EF4-FFF2-40B4-BE49-F238E27FC236}">
                <a16:creationId xmlns:a16="http://schemas.microsoft.com/office/drawing/2014/main" id="{B215F581-CCA8-4471-87C3-E379060FF52F}"/>
              </a:ext>
            </a:extLst>
          </p:cNvPr>
          <p:cNvSpPr>
            <a:spLocks noChangeAspect="1"/>
          </p:cNvSpPr>
          <p:nvPr/>
        </p:nvSpPr>
        <p:spPr bwMode="auto">
          <a:xfrm>
            <a:off x="1341007" y="2395385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FE9629-D669-48CD-ABED-3AD934808151}"/>
              </a:ext>
            </a:extLst>
          </p:cNvPr>
          <p:cNvGrpSpPr/>
          <p:nvPr/>
        </p:nvGrpSpPr>
        <p:grpSpPr>
          <a:xfrm>
            <a:off x="951875" y="310901"/>
            <a:ext cx="6243637" cy="7101730"/>
            <a:chOff x="475214" y="310901"/>
            <a:chExt cx="6243637" cy="710173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A3281D-1900-4126-99E2-39CFF2B22A86}"/>
                </a:ext>
              </a:extLst>
            </p:cNvPr>
            <p:cNvSpPr/>
            <p:nvPr/>
          </p:nvSpPr>
          <p:spPr>
            <a:xfrm>
              <a:off x="475214" y="1669789"/>
              <a:ext cx="6243637" cy="5742842"/>
            </a:xfrm>
            <a:prstGeom prst="roundRect">
              <a:avLst>
                <a:gd name="adj" fmla="val 7258"/>
              </a:avLst>
            </a:prstGeom>
            <a:gradFill>
              <a:gsLst>
                <a:gs pos="51000">
                  <a:srgbClr val="BD1724"/>
                </a:gs>
                <a:gs pos="0">
                  <a:schemeClr val="accent3"/>
                </a:gs>
                <a:gs pos="81000">
                  <a:srgbClr val="03787C"/>
                </a:gs>
                <a:gs pos="68000">
                  <a:srgbClr val="5155AC"/>
                </a:gs>
                <a:gs pos="100000">
                  <a:schemeClr val="accent2"/>
                </a:gs>
              </a:gsLst>
              <a:lin ang="2700000" scaled="0"/>
            </a:gradFill>
            <a:ln>
              <a:solidFill>
                <a:srgbClr val="5155AC"/>
              </a:solidFill>
            </a:ln>
            <a:scene3d>
              <a:camera prst="isometricTopUp">
                <a:rot lat="19476216" lon="18883142" rev="3609745"/>
              </a:camera>
              <a:lightRig rig="threePt" dir="t"/>
            </a:scene3d>
            <a:sp3d extrusionH="139700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2400">
                  <a:solidFill>
                    <a:schemeClr val="bg1"/>
                  </a:solidFill>
                </a:rPr>
                <a:t>M365</a:t>
              </a:r>
            </a:p>
          </p:txBody>
        </p:sp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E86B6846-AAF1-49B7-A951-9CB383D5181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72939340"/>
                </p:ext>
              </p:extLst>
            </p:nvPr>
          </p:nvGraphicFramePr>
          <p:xfrm>
            <a:off x="669603" y="2009698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9" name="Diagram 18">
              <a:extLst>
                <a:ext uri="{FF2B5EF4-FFF2-40B4-BE49-F238E27FC236}">
                  <a16:creationId xmlns:a16="http://schemas.microsoft.com/office/drawing/2014/main" id="{2FE81329-85CE-499B-B070-88F6C89B6D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29941170"/>
                </p:ext>
              </p:extLst>
            </p:nvPr>
          </p:nvGraphicFramePr>
          <p:xfrm>
            <a:off x="630692" y="310901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C8A2AFF-F972-4FB0-AC9D-FE9493A2D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8105">
              <a:off x="2840004" y="6106605"/>
              <a:ext cx="545672" cy="545672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414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Level 500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8608979" y="2032245"/>
            <a:ext cx="3430072" cy="30839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Extended with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Automation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Machine learning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Auto-tagging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Enhanced analytics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Viva Topics</a:t>
            </a:r>
          </a:p>
        </p:txBody>
      </p:sp>
      <p:sp>
        <p:nvSpPr>
          <p:cNvPr id="5" name="Oval 4" hidden="1">
            <a:extLst>
              <a:ext uri="{FF2B5EF4-FFF2-40B4-BE49-F238E27FC236}">
                <a16:creationId xmlns:a16="http://schemas.microsoft.com/office/drawing/2014/main" id="{E76DB840-331D-40D3-8B45-C70C46145B45}"/>
              </a:ext>
            </a:extLst>
          </p:cNvPr>
          <p:cNvSpPr>
            <a:spLocks noChangeAspect="1"/>
          </p:cNvSpPr>
          <p:nvPr/>
        </p:nvSpPr>
        <p:spPr bwMode="auto">
          <a:xfrm>
            <a:off x="4532731" y="2395384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5" name="Oval 14" hidden="1">
            <a:extLst>
              <a:ext uri="{FF2B5EF4-FFF2-40B4-BE49-F238E27FC236}">
                <a16:creationId xmlns:a16="http://schemas.microsoft.com/office/drawing/2014/main" id="{2910153C-310C-479D-BDF4-CD96C84EB015}"/>
              </a:ext>
            </a:extLst>
          </p:cNvPr>
          <p:cNvSpPr>
            <a:spLocks noChangeAspect="1"/>
          </p:cNvSpPr>
          <p:nvPr/>
        </p:nvSpPr>
        <p:spPr bwMode="auto">
          <a:xfrm>
            <a:off x="4532732" y="5411228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6" name="Oval 15" hidden="1">
            <a:extLst>
              <a:ext uri="{FF2B5EF4-FFF2-40B4-BE49-F238E27FC236}">
                <a16:creationId xmlns:a16="http://schemas.microsoft.com/office/drawing/2014/main" id="{FAA25A7A-03B6-4543-BA3A-6DD645E6A0E1}"/>
              </a:ext>
            </a:extLst>
          </p:cNvPr>
          <p:cNvSpPr>
            <a:spLocks noChangeAspect="1"/>
          </p:cNvSpPr>
          <p:nvPr/>
        </p:nvSpPr>
        <p:spPr bwMode="auto">
          <a:xfrm>
            <a:off x="1341007" y="5411227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7" name="Oval 16" hidden="1">
            <a:extLst>
              <a:ext uri="{FF2B5EF4-FFF2-40B4-BE49-F238E27FC236}">
                <a16:creationId xmlns:a16="http://schemas.microsoft.com/office/drawing/2014/main" id="{B215F581-CCA8-4471-87C3-E379060FF52F}"/>
              </a:ext>
            </a:extLst>
          </p:cNvPr>
          <p:cNvSpPr>
            <a:spLocks noChangeAspect="1"/>
          </p:cNvSpPr>
          <p:nvPr/>
        </p:nvSpPr>
        <p:spPr bwMode="auto">
          <a:xfrm>
            <a:off x="1341007" y="2395385"/>
            <a:ext cx="313365" cy="31336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FE9629-D669-48CD-ABED-3AD934808151}"/>
              </a:ext>
            </a:extLst>
          </p:cNvPr>
          <p:cNvGrpSpPr/>
          <p:nvPr/>
        </p:nvGrpSpPr>
        <p:grpSpPr>
          <a:xfrm>
            <a:off x="951875" y="310901"/>
            <a:ext cx="6243637" cy="7101730"/>
            <a:chOff x="475214" y="310901"/>
            <a:chExt cx="6243637" cy="710173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A3281D-1900-4126-99E2-39CFF2B22A86}"/>
                </a:ext>
              </a:extLst>
            </p:cNvPr>
            <p:cNvSpPr/>
            <p:nvPr/>
          </p:nvSpPr>
          <p:spPr>
            <a:xfrm>
              <a:off x="475214" y="1669789"/>
              <a:ext cx="6243637" cy="5742842"/>
            </a:xfrm>
            <a:prstGeom prst="roundRect">
              <a:avLst>
                <a:gd name="adj" fmla="val 7258"/>
              </a:avLst>
            </a:prstGeom>
            <a:gradFill>
              <a:gsLst>
                <a:gs pos="51000">
                  <a:srgbClr val="BD1724"/>
                </a:gs>
                <a:gs pos="0">
                  <a:schemeClr val="accent3"/>
                </a:gs>
                <a:gs pos="81000">
                  <a:srgbClr val="03787C"/>
                </a:gs>
                <a:gs pos="68000">
                  <a:srgbClr val="5155AC"/>
                </a:gs>
                <a:gs pos="100000">
                  <a:schemeClr val="accent2"/>
                </a:gs>
              </a:gsLst>
              <a:lin ang="2700000" scaled="0"/>
            </a:gradFill>
            <a:ln>
              <a:solidFill>
                <a:srgbClr val="5155AC"/>
              </a:solidFill>
            </a:ln>
            <a:scene3d>
              <a:camera prst="isometricTopUp">
                <a:rot lat="19476216" lon="18883142" rev="3609745"/>
              </a:camera>
              <a:lightRig rig="threePt" dir="t"/>
            </a:scene3d>
            <a:sp3d extrusionH="139700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2400">
                  <a:solidFill>
                    <a:schemeClr val="bg1"/>
                  </a:solidFill>
                </a:rPr>
                <a:t>M365</a:t>
              </a:r>
            </a:p>
          </p:txBody>
        </p:sp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E86B6846-AAF1-49B7-A951-9CB383D5181E}"/>
                </a:ext>
              </a:extLst>
            </p:cNvPr>
            <p:cNvGraphicFramePr/>
            <p:nvPr/>
          </p:nvGraphicFramePr>
          <p:xfrm>
            <a:off x="669603" y="2009698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9" name="Diagram 18">
              <a:extLst>
                <a:ext uri="{FF2B5EF4-FFF2-40B4-BE49-F238E27FC236}">
                  <a16:creationId xmlns:a16="http://schemas.microsoft.com/office/drawing/2014/main" id="{2FE81329-85CE-499B-B070-88F6C89B6D59}"/>
                </a:ext>
              </a:extLst>
            </p:cNvPr>
            <p:cNvGraphicFramePr/>
            <p:nvPr/>
          </p:nvGraphicFramePr>
          <p:xfrm>
            <a:off x="630692" y="310901"/>
            <a:ext cx="5431220" cy="50138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C8A2AFF-F972-4FB0-AC9D-FE9493A2D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8105">
              <a:off x="2840004" y="6106605"/>
              <a:ext cx="545672" cy="545672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6487492-4D16-46DC-AECE-027E7CF99C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62629" y="2009698"/>
            <a:ext cx="1889411" cy="2492114"/>
          </a:xfrm>
          <a:prstGeom prst="rect">
            <a:avLst/>
          </a:prstGeom>
          <a:effectLst>
            <a:outerShdw blurRad="762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5C9118A-F341-48FA-9F63-CBB827386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3" t="7159" r="26027" b="2035"/>
          <a:stretch/>
        </p:blipFill>
        <p:spPr bwMode="auto">
          <a:xfrm>
            <a:off x="65453" y="2920916"/>
            <a:ext cx="1889411" cy="173224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424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93FA4B-9012-4E06-B5AB-2D36A9F75D89}"/>
              </a:ext>
            </a:extLst>
          </p:cNvPr>
          <p:cNvSpPr/>
          <p:nvPr/>
        </p:nvSpPr>
        <p:spPr bwMode="auto">
          <a:xfrm>
            <a:off x="665018" y="1655618"/>
            <a:ext cx="5702485" cy="5195455"/>
          </a:xfrm>
          <a:prstGeom prst="roundRect">
            <a:avLst>
              <a:gd name="adj" fmla="val 4533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Intranet (external)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2DC901-DD02-41AE-B2FE-A80F7A30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Process / Content Management</a:t>
            </a:r>
            <a:br>
              <a:rPr lang="en-US"/>
            </a:br>
            <a:r>
              <a:rPr lang="en-US" sz="3200"/>
              <a:t>Content creation and validation – Nirvana?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E362F-6CCF-438C-8BBA-B6E7C3824322}"/>
              </a:ext>
            </a:extLst>
          </p:cNvPr>
          <p:cNvSpPr txBox="1"/>
          <p:nvPr/>
        </p:nvSpPr>
        <p:spPr>
          <a:xfrm>
            <a:off x="6367503" y="2096205"/>
            <a:ext cx="559751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management loops everywhere!</a:t>
            </a:r>
          </a:p>
        </p:txBody>
      </p:sp>
      <p:sp>
        <p:nvSpPr>
          <p:cNvPr id="36" name="Arrow: Curved Left 35">
            <a:extLst>
              <a:ext uri="{FF2B5EF4-FFF2-40B4-BE49-F238E27FC236}">
                <a16:creationId xmlns:a16="http://schemas.microsoft.com/office/drawing/2014/main" id="{B510E9E6-4002-4433-9C5D-3510CD684BF4}"/>
              </a:ext>
            </a:extLst>
          </p:cNvPr>
          <p:cNvSpPr/>
          <p:nvPr/>
        </p:nvSpPr>
        <p:spPr bwMode="auto">
          <a:xfrm>
            <a:off x="4864185" y="3213581"/>
            <a:ext cx="1868750" cy="2097999"/>
          </a:xfrm>
          <a:prstGeom prst="curvedLeftArrow">
            <a:avLst>
              <a:gd name="adj1" fmla="val 25000"/>
              <a:gd name="adj2" fmla="val 41698"/>
              <a:gd name="adj3" fmla="val 25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" name="Graphic 37" descr="Earth globe: Americas with solid fill">
            <a:extLst>
              <a:ext uri="{FF2B5EF4-FFF2-40B4-BE49-F238E27FC236}">
                <a16:creationId xmlns:a16="http://schemas.microsoft.com/office/drawing/2014/main" id="{6541E0F7-22FE-4E16-8EB7-3ECDE1240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8237" y="3801130"/>
            <a:ext cx="914400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27B589-2BDC-4AD2-8D4D-2341FE6EB311}"/>
              </a:ext>
            </a:extLst>
          </p:cNvPr>
          <p:cNvSpPr/>
          <p:nvPr/>
        </p:nvSpPr>
        <p:spPr bwMode="auto">
          <a:xfrm>
            <a:off x="4675564" y="1861369"/>
            <a:ext cx="1297830" cy="486158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Share / Consume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CB3B2232-1CAF-4711-ACCB-EF50740FAF8B}"/>
              </a:ext>
            </a:extLst>
          </p:cNvPr>
          <p:cNvSpPr/>
          <p:nvPr/>
        </p:nvSpPr>
        <p:spPr>
          <a:xfrm rot="20842876">
            <a:off x="3095623" y="2130044"/>
            <a:ext cx="1620206" cy="835226"/>
          </a:xfrm>
          <a:prstGeom prst="bentArrow">
            <a:avLst>
              <a:gd name="adj1" fmla="val 23828"/>
              <a:gd name="adj2" fmla="val 26853"/>
              <a:gd name="adj3" fmla="val 32815"/>
              <a:gd name="adj4" fmla="val 875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7D7864-EE64-4FCA-99B6-40D8C7AF4C2E}"/>
              </a:ext>
            </a:extLst>
          </p:cNvPr>
          <p:cNvGrpSpPr/>
          <p:nvPr/>
        </p:nvGrpSpPr>
        <p:grpSpPr>
          <a:xfrm>
            <a:off x="781484" y="2700067"/>
            <a:ext cx="4055722" cy="4037672"/>
            <a:chOff x="379379" y="1506134"/>
            <a:chExt cx="5340837" cy="53390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05DA125-7A50-472C-BC9F-22DFFF2BB6FE}"/>
                </a:ext>
              </a:extLst>
            </p:cNvPr>
            <p:cNvGrpSpPr/>
            <p:nvPr/>
          </p:nvGrpSpPr>
          <p:grpSpPr>
            <a:xfrm>
              <a:off x="379379" y="2689578"/>
              <a:ext cx="4726555" cy="4155588"/>
              <a:chOff x="215529" y="1552903"/>
              <a:chExt cx="5853443" cy="514634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5E704F1-96AF-4AA5-BABB-3D886A95CD68}"/>
                  </a:ext>
                </a:extLst>
              </p:cNvPr>
              <p:cNvSpPr/>
              <p:nvPr/>
            </p:nvSpPr>
            <p:spPr>
              <a:xfrm>
                <a:off x="215529" y="1552903"/>
                <a:ext cx="5853443" cy="5146348"/>
              </a:xfrm>
              <a:prstGeom prst="roundRect">
                <a:avLst>
                  <a:gd name="adj" fmla="val 7258"/>
                </a:avLst>
              </a:prstGeom>
              <a:gradFill>
                <a:gsLst>
                  <a:gs pos="0">
                    <a:srgbClr val="5155AC"/>
                  </a:gs>
                  <a:gs pos="59000">
                    <a:srgbClr val="03787C"/>
                  </a:gs>
                  <a:gs pos="47000">
                    <a:srgbClr val="5155AC"/>
                  </a:gs>
                  <a:gs pos="100000">
                    <a:schemeClr val="accent2"/>
                  </a:gs>
                </a:gsLst>
                <a:lin ang="2700000" scaled="0"/>
              </a:gradFill>
              <a:ln>
                <a:solidFill>
                  <a:srgbClr val="5155AC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100">
                    <a:solidFill>
                      <a:schemeClr val="bg1"/>
                    </a:solidFill>
                  </a:rPr>
                  <a:t>Team Site(s)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AFEC71-5D7E-458C-8E19-62E61D07243E}"/>
                  </a:ext>
                </a:extLst>
              </p:cNvPr>
              <p:cNvSpPr txBox="1"/>
              <p:nvPr/>
            </p:nvSpPr>
            <p:spPr>
              <a:xfrm>
                <a:off x="4186422" y="5975807"/>
                <a:ext cx="1762288" cy="604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>
                    <a:solidFill>
                      <a:schemeClr val="bg1"/>
                    </a:solidFill>
                  </a:rPr>
                  <a:t>SharePoint Sites /OneDrive</a:t>
                </a:r>
              </a:p>
            </p:txBody>
          </p:sp>
          <p:graphicFrame>
            <p:nvGraphicFramePr>
              <p:cNvPr id="9" name="Diagram 8">
                <a:extLst>
                  <a:ext uri="{FF2B5EF4-FFF2-40B4-BE49-F238E27FC236}">
                    <a16:creationId xmlns:a16="http://schemas.microsoft.com/office/drawing/2014/main" id="{943A1A80-F198-4634-8D26-DCCB700D0BC0}"/>
                  </a:ext>
                </a:extLst>
              </p:cNvPr>
              <p:cNvGraphicFramePr/>
              <p:nvPr/>
            </p:nvGraphicFramePr>
            <p:xfrm>
              <a:off x="397230" y="1552903"/>
              <a:ext cx="5431220" cy="50138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E1821BC-9BFC-4CA4-91B6-2ECD595448D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532731" y="2395384"/>
                <a:ext cx="313365" cy="313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559A7E-C54A-475A-935D-8570D30884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532732" y="5411228"/>
                <a:ext cx="313365" cy="313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46AD9B-EF1B-4896-BEAB-877E4B4C6C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1007" y="5411227"/>
                <a:ext cx="313365" cy="313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3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DA6CD3E-ADA9-4FBB-914E-CD172E64DB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341007" y="2395385"/>
                <a:ext cx="313365" cy="313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4</a:t>
                </a: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B9F691-CB0D-4DFE-8D67-EF76A92FF801}"/>
                </a:ext>
              </a:extLst>
            </p:cNvPr>
            <p:cNvSpPr/>
            <p:nvPr/>
          </p:nvSpPr>
          <p:spPr>
            <a:xfrm>
              <a:off x="379379" y="1506134"/>
              <a:ext cx="4726555" cy="1180480"/>
            </a:xfrm>
            <a:prstGeom prst="roundRect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400">
                  <a:solidFill>
                    <a:schemeClr val="bg1"/>
                  </a:solidFill>
                </a:rPr>
                <a:t>Communication Site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4107AC-3218-4D84-933D-A3DE02F408E4}"/>
                </a:ext>
              </a:extLst>
            </p:cNvPr>
            <p:cNvGrpSpPr/>
            <p:nvPr/>
          </p:nvGrpSpPr>
          <p:grpSpPr>
            <a:xfrm>
              <a:off x="3247156" y="2328863"/>
              <a:ext cx="2473060" cy="3041765"/>
              <a:chOff x="8327627" y="2665624"/>
              <a:chExt cx="2900725" cy="2847205"/>
            </a:xfrm>
          </p:grpSpPr>
          <p:sp>
            <p:nvSpPr>
              <p:cNvPr id="19" name="Arrow: Bent 18">
                <a:extLst>
                  <a:ext uri="{FF2B5EF4-FFF2-40B4-BE49-F238E27FC236}">
                    <a16:creationId xmlns:a16="http://schemas.microsoft.com/office/drawing/2014/main" id="{8FB9BC51-E3FC-493D-8A64-2FD5A3060B25}"/>
                  </a:ext>
                </a:extLst>
              </p:cNvPr>
              <p:cNvSpPr/>
              <p:nvPr/>
            </p:nvSpPr>
            <p:spPr>
              <a:xfrm rot="18554250" flipH="1" flipV="1">
                <a:off x="8924181" y="2458878"/>
                <a:ext cx="1419912" cy="1833403"/>
              </a:xfrm>
              <a:prstGeom prst="bentArrow">
                <a:avLst>
                  <a:gd name="adj1" fmla="val 21145"/>
                  <a:gd name="adj2" fmla="val 25000"/>
                  <a:gd name="adj3" fmla="val 32815"/>
                  <a:gd name="adj4" fmla="val 87500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Bent 19">
                <a:extLst>
                  <a:ext uri="{FF2B5EF4-FFF2-40B4-BE49-F238E27FC236}">
                    <a16:creationId xmlns:a16="http://schemas.microsoft.com/office/drawing/2014/main" id="{76423500-1EF2-4B63-9011-FAF74EB53E38}"/>
                  </a:ext>
                </a:extLst>
              </p:cNvPr>
              <p:cNvSpPr/>
              <p:nvPr/>
            </p:nvSpPr>
            <p:spPr>
              <a:xfrm rot="18554250" flipH="1" flipV="1">
                <a:off x="8498147" y="2782623"/>
                <a:ext cx="2559686" cy="2900725"/>
              </a:xfrm>
              <a:prstGeom prst="bentArrow">
                <a:avLst>
                  <a:gd name="adj1" fmla="val 11962"/>
                  <a:gd name="adj2" fmla="val 16310"/>
                  <a:gd name="adj3" fmla="val 19693"/>
                  <a:gd name="adj4" fmla="val 67535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2BEC08-8AF3-4A3D-8CCB-0F6AE25F8025}"/>
                  </a:ext>
                </a:extLst>
              </p:cNvPr>
              <p:cNvSpPr txBox="1"/>
              <p:nvPr/>
            </p:nvSpPr>
            <p:spPr>
              <a:xfrm>
                <a:off x="9610737" y="3128349"/>
                <a:ext cx="1367944" cy="34284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/>
                  <a:t>Feedback</a:t>
                </a:r>
              </a:p>
            </p:txBody>
          </p:sp>
        </p:grpSp>
        <p:sp>
          <p:nvSpPr>
            <p:cNvPr id="22" name="Arrow: Bent 21">
              <a:extLst>
                <a:ext uri="{FF2B5EF4-FFF2-40B4-BE49-F238E27FC236}">
                  <a16:creationId xmlns:a16="http://schemas.microsoft.com/office/drawing/2014/main" id="{20D21882-772F-4F53-95FF-619AD3FB8666}"/>
                </a:ext>
              </a:extLst>
            </p:cNvPr>
            <p:cNvSpPr/>
            <p:nvPr/>
          </p:nvSpPr>
          <p:spPr>
            <a:xfrm rot="20842876">
              <a:off x="1876186" y="2088006"/>
              <a:ext cx="1591066" cy="1145939"/>
            </a:xfrm>
            <a:prstGeom prst="bentArrow">
              <a:avLst>
                <a:gd name="adj1" fmla="val 25000"/>
                <a:gd name="adj2" fmla="val 26853"/>
                <a:gd name="adj3" fmla="val 32815"/>
                <a:gd name="adj4" fmla="val 875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BC4DF03-513A-4E61-828C-F4E6131A8FA7}"/>
                </a:ext>
              </a:extLst>
            </p:cNvPr>
            <p:cNvSpPr/>
            <p:nvPr/>
          </p:nvSpPr>
          <p:spPr>
            <a:xfrm>
              <a:off x="3382059" y="1681807"/>
              <a:ext cx="1529657" cy="738027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Consume</a:t>
              </a:r>
              <a:endParaRPr lang="en-US" sz="1400">
                <a:solidFill>
                  <a:schemeClr val="tx1"/>
                </a:solidFill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11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C3DD-4DD6-4A2F-B89C-49F294DF6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 wrap="square" anchor="t">
            <a:normAutofit/>
          </a:bodyPr>
          <a:lstStyle/>
          <a:p>
            <a:r>
              <a:rPr lang="en-US"/>
              <a:t>Future topic ideas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7B6270B7-7E45-484E-8232-3BE9CE692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3018496"/>
              </p:ext>
            </p:extLst>
          </p:nvPr>
        </p:nvGraphicFramePr>
        <p:xfrm>
          <a:off x="465138" y="2168525"/>
          <a:ext cx="11533187" cy="437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Left 2">
            <a:extLst>
              <a:ext uri="{FF2B5EF4-FFF2-40B4-BE49-F238E27FC236}">
                <a16:creationId xmlns:a16="http://schemas.microsoft.com/office/drawing/2014/main" id="{8D173BF7-0506-4C14-B44D-D115B845B058}"/>
              </a:ext>
            </a:extLst>
          </p:cNvPr>
          <p:cNvSpPr/>
          <p:nvPr/>
        </p:nvSpPr>
        <p:spPr bwMode="auto">
          <a:xfrm>
            <a:off x="3271835" y="2168525"/>
            <a:ext cx="8726490" cy="738981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July 20, 2021</a:t>
            </a:r>
          </a:p>
        </p:txBody>
      </p:sp>
    </p:spTree>
    <p:extLst>
      <p:ext uri="{BB962C8B-B14F-4D97-AF65-F5344CB8AC3E}">
        <p14:creationId xmlns:p14="http://schemas.microsoft.com/office/powerpoint/2010/main" val="4291154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079" y="1295446"/>
            <a:ext cx="11144316" cy="5395921"/>
          </a:xfrm>
        </p:spPr>
        <p:txBody>
          <a:bodyPr vert="horz" wrap="square" lIns="149217" tIns="93260" rIns="149217" bIns="93260" rtlCol="0" anchor="t">
            <a:spAutoFit/>
          </a:bodyPr>
          <a:lstStyle/>
          <a:p>
            <a:pPr marL="0" indent="0" algn="ctr">
              <a:buNone/>
            </a:pPr>
            <a:r>
              <a:rPr lang="en-US" sz="2400">
                <a:latin typeface="Segoe UI"/>
                <a:cs typeface="Segoe UI Semibold"/>
              </a:rPr>
              <a:t>Follow us on Twitter </a:t>
            </a:r>
          </a:p>
          <a:p>
            <a:pPr marL="0" indent="0" algn="ctr">
              <a:buNone/>
            </a:pPr>
            <a:r>
              <a:rPr lang="en-US" sz="2400">
                <a:solidFill>
                  <a:srgbClr val="0070C0"/>
                </a:solidFill>
                <a:latin typeface="Segoe UI"/>
                <a:cs typeface="Segoe UI Semibold"/>
              </a:rPr>
              <a:t>@M365Maturity</a:t>
            </a:r>
            <a:r>
              <a:rPr lang="en-FI" sz="2400">
                <a:solidFill>
                  <a:schemeClr val="tx1"/>
                </a:solidFill>
                <a:latin typeface="Segoe UI"/>
                <a:cs typeface="Segoe UI Semibold"/>
              </a:rPr>
              <a:t> | </a:t>
            </a:r>
            <a:r>
              <a:rPr lang="en-FI" sz="2400">
                <a:solidFill>
                  <a:srgbClr val="0070C0"/>
                </a:solidFill>
                <a:latin typeface="Segoe UI"/>
                <a:cs typeface="Segoe UI Semibold"/>
              </a:rPr>
              <a:t>@M365</a:t>
            </a:r>
            <a:r>
              <a:rPr lang="en-US" sz="2400" err="1">
                <a:solidFill>
                  <a:srgbClr val="0070C0"/>
                </a:solidFill>
                <a:latin typeface="Segoe UI"/>
                <a:cs typeface="Segoe UI Semibold"/>
              </a:rPr>
              <a:t>CommDocs</a:t>
            </a:r>
            <a:endParaRPr lang="en-US" sz="2400">
              <a:solidFill>
                <a:srgbClr val="0070C0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endParaRPr lang="en-US" sz="2400">
              <a:solidFill>
                <a:srgbClr val="0070C0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>
                <a:latin typeface="Segoe UI"/>
                <a:cs typeface="Segoe UI Semibold"/>
              </a:rPr>
              <a:t>Take the Maturity Model Self-Assessment</a:t>
            </a:r>
            <a:endParaRPr lang="en-US" sz="2400">
              <a:solidFill>
                <a:srgbClr val="0070C0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>
                <a:solidFill>
                  <a:srgbClr val="0070C0"/>
                </a:solidFill>
                <a:latin typeface="Segoe UI"/>
                <a:cs typeface="Segoe UI Semibold"/>
                <a:hlinkClick r:id="rId3"/>
              </a:rPr>
              <a:t>https://symp.info/MM4M365-SelfAssessment</a:t>
            </a:r>
            <a:r>
              <a:rPr lang="en-US" sz="2400">
                <a:solidFill>
                  <a:srgbClr val="0070C0"/>
                </a:solidFill>
                <a:latin typeface="Segoe UI"/>
                <a:cs typeface="Segoe UI Semibold"/>
              </a:rPr>
              <a:t> </a:t>
            </a:r>
          </a:p>
          <a:p>
            <a:pPr marL="0" indent="0" algn="ctr">
              <a:buNone/>
            </a:pPr>
            <a:r>
              <a:rPr lang="en-US" sz="2400">
                <a:latin typeface="Segoe UI"/>
                <a:cs typeface="Segoe UI Semibold"/>
              </a:rPr>
              <a:t>Fill out the Maturity Model Survey</a:t>
            </a:r>
          </a:p>
          <a:p>
            <a:pPr marL="0" indent="0" algn="ctr">
              <a:buNone/>
            </a:pPr>
            <a:r>
              <a:rPr lang="en-US" sz="2400">
                <a:solidFill>
                  <a:srgbClr val="0070C0"/>
                </a:solidFill>
                <a:latin typeface="Segoe UI"/>
                <a:cs typeface="Segoe UI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https://symp.info/MM4M365Survey</a:t>
            </a:r>
            <a:endParaRPr lang="en-US" sz="2400">
              <a:solidFill>
                <a:srgbClr val="0070C0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>
                <a:latin typeface="Segoe UI"/>
                <a:cs typeface="Segoe UI Semibold"/>
              </a:rPr>
              <a:t>Discussions in Github</a:t>
            </a:r>
          </a:p>
          <a:p>
            <a:pPr marL="0" indent="0" algn="ctr">
              <a:buNone/>
            </a:pPr>
            <a:r>
              <a:rPr lang="en-US" sz="2400">
                <a:solidFill>
                  <a:srgbClr val="0070C0"/>
                </a:solidFill>
                <a:latin typeface="Segoe UI"/>
                <a:cs typeface="Segoe UI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https://symp.info/MM4M365Discussion</a:t>
            </a:r>
            <a:endParaRPr lang="en-US" sz="2400">
              <a:solidFill>
                <a:srgbClr val="0070C0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endParaRPr lang="en-US" sz="2400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>
                <a:latin typeface="Segoe UI"/>
                <a:cs typeface="Segoe UI Semibold"/>
              </a:rPr>
              <a:t>Next</a:t>
            </a:r>
            <a:r>
              <a:rPr lang="en-FI" sz="2400">
                <a:latin typeface="Segoe UI"/>
                <a:cs typeface="Segoe UI Semibold"/>
              </a:rPr>
              <a:t> M</a:t>
            </a:r>
            <a:r>
              <a:rPr lang="en-US" sz="2400">
                <a:latin typeface="Segoe UI"/>
                <a:cs typeface="Segoe UI Semibold"/>
              </a:rPr>
              <a:t>M4M</a:t>
            </a:r>
            <a:r>
              <a:rPr lang="en-FI" sz="2400">
                <a:latin typeface="Segoe UI"/>
                <a:cs typeface="Segoe UI Semibold"/>
              </a:rPr>
              <a:t>365 </a:t>
            </a:r>
            <a:r>
              <a:rPr lang="en-US" sz="2400">
                <a:latin typeface="Segoe UI"/>
                <a:cs typeface="Segoe UI Semibold"/>
              </a:rPr>
              <a:t>monthly call: </a:t>
            </a:r>
            <a:r>
              <a:rPr lang="en-US" sz="2400" b="1">
                <a:latin typeface="Segoe UI"/>
                <a:cs typeface="Segoe UI Semibold"/>
              </a:rPr>
              <a:t>July 20</a:t>
            </a:r>
            <a:r>
              <a:rPr lang="en-US" sz="2400" b="1" baseline="30000">
                <a:latin typeface="Segoe UI"/>
                <a:cs typeface="Segoe UI Semibold"/>
              </a:rPr>
              <a:t>th</a:t>
            </a:r>
            <a:r>
              <a:rPr lang="en-US" sz="2400" b="1">
                <a:latin typeface="Segoe UI"/>
                <a:cs typeface="Segoe UI Semibold"/>
              </a:rPr>
              <a:t> at 7:00am PST</a:t>
            </a:r>
          </a:p>
          <a:p>
            <a:pPr marL="0" indent="0" algn="ctr">
              <a:buNone/>
            </a:pPr>
            <a:r>
              <a:rPr lang="en-US" sz="2400" i="1">
                <a:latin typeface="Segoe UI"/>
                <a:cs typeface="Segoe UI Semibold"/>
              </a:rPr>
              <a:t>Third Tuesday of every month</a:t>
            </a:r>
          </a:p>
          <a:p>
            <a:pPr marL="0" indent="0" algn="ctr">
              <a:buNone/>
            </a:pPr>
            <a:r>
              <a:rPr lang="en-US" sz="2400">
                <a:solidFill>
                  <a:srgbClr val="0070C0"/>
                </a:solidFill>
                <a:latin typeface="Segoe UI"/>
                <a:cs typeface="Segoe UI Semibold"/>
                <a:hlinkClick r:id="rId6"/>
              </a:rPr>
              <a:t>https://aka.ms/sharing-is-caring</a:t>
            </a:r>
            <a:r>
              <a:rPr lang="en-US" sz="2400">
                <a:solidFill>
                  <a:srgbClr val="0070C0"/>
                </a:solidFill>
                <a:latin typeface="Segoe UI"/>
                <a:cs typeface="Segoe UI Semibold"/>
              </a:rPr>
              <a:t> </a:t>
            </a:r>
            <a:endParaRPr lang="en-FI" sz="2400">
              <a:solidFill>
                <a:srgbClr val="0070C0"/>
              </a:solidFill>
              <a:latin typeface="Segoe UI"/>
              <a:cs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98" y="356976"/>
            <a:ext cx="11887878" cy="917575"/>
          </a:xfrm>
        </p:spPr>
        <p:txBody>
          <a:bodyPr/>
          <a:lstStyle/>
          <a:p>
            <a:pPr algn="ctr"/>
            <a:r>
              <a:rPr lang="en-US">
                <a:cs typeface="Segoe UI Semibold"/>
              </a:rPr>
              <a:t>Thank you</a:t>
            </a:r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FE52AFD-FA28-48F5-9C59-03CAA72B7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7851" y="139148"/>
            <a:ext cx="2205214" cy="29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456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SC19_microsoftInclusion_redmond_078">
            <a:extLst>
              <a:ext uri="{FF2B5EF4-FFF2-40B4-BE49-F238E27FC236}">
                <a16:creationId xmlns:a16="http://schemas.microsoft.com/office/drawing/2014/main" id="{51ABDF2D-DF77-4477-ABA9-921E2CFE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42064" y="-1749"/>
            <a:ext cx="10494411" cy="699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1C9A1E-677A-4A89-9E1B-504393C61AFC}"/>
              </a:ext>
            </a:extLst>
          </p:cNvPr>
          <p:cNvSpPr/>
          <p:nvPr/>
        </p:nvSpPr>
        <p:spPr bwMode="auto">
          <a:xfrm>
            <a:off x="0" y="-2384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</a:t>
            </a:r>
          </a:p>
        </p:txBody>
      </p:sp>
      <p:sp>
        <p:nvSpPr>
          <p:cNvPr id="5" name="Freeform 4"/>
          <p:cNvSpPr/>
          <p:nvPr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478" y="451678"/>
            <a:ext cx="6463838" cy="1171668"/>
          </a:xfrm>
          <a:prstGeom prst="rect">
            <a:avLst/>
          </a:prstGeom>
        </p:spPr>
        <p:txBody>
          <a:bodyPr lIns="93226" tIns="46614" rIns="93226" bIns="46614" anchor="t" anchorCtr="0"/>
          <a:lstStyle>
            <a:lvl1pPr algn="l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sz="408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477" y="1546005"/>
            <a:ext cx="5389128" cy="21544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/>
                <a:cs typeface="Segoe UI Light"/>
              </a:rPr>
              <a:t>Practitioner &amp; Maturity Model overview </a:t>
            </a:r>
          </a:p>
          <a:p>
            <a:pPr marL="809271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/>
                <a:cs typeface="Segoe UI Light"/>
              </a:rPr>
              <a:t>Artifacts and Updates</a:t>
            </a:r>
          </a:p>
          <a:p>
            <a:pPr marL="809271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/>
                <a:cs typeface="Segoe UI Light"/>
              </a:rPr>
              <a:t>Purpose</a:t>
            </a:r>
          </a:p>
          <a:p>
            <a:pPr marL="809271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/>
                <a:cs typeface="Segoe UI Light"/>
              </a:rPr>
              <a:t>How to get more involved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/>
                <a:cs typeface="Segoe UI Light"/>
              </a:rPr>
              <a:t>Shout-out &amp; Picture Time (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Together Mode!)</a:t>
            </a:r>
            <a:endParaRPr lang="en-US" sz="2000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/>
                <a:cs typeface="Segoe UI Light"/>
              </a:rPr>
              <a:t>Discussion: </a:t>
            </a:r>
            <a:r>
              <a:rPr lang="en-US" sz="2000" b="1" dirty="0">
                <a:solidFill>
                  <a:schemeClr val="bg1"/>
                </a:solidFill>
                <a:latin typeface="Segoe UI Light"/>
                <a:cs typeface="Segoe UI Light"/>
              </a:rPr>
              <a:t>Management of Content</a:t>
            </a:r>
          </a:p>
          <a:p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0E457-7E68-4103-8715-5D173D7E0A2E}"/>
              </a:ext>
            </a:extLst>
          </p:cNvPr>
          <p:cNvGrpSpPr/>
          <p:nvPr/>
        </p:nvGrpSpPr>
        <p:grpSpPr>
          <a:xfrm>
            <a:off x="474476" y="3700441"/>
            <a:ext cx="4769471" cy="3069814"/>
            <a:chOff x="5357988" y="1088215"/>
            <a:chExt cx="7827611" cy="50381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38791-F11E-4F3E-B016-E3A0411D9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357988" y="1088215"/>
              <a:ext cx="7827611" cy="5038151"/>
            </a:xfrm>
            <a:custGeom>
              <a:avLst/>
              <a:gdLst>
                <a:gd name="connsiteX0" fmla="*/ 213846 w 3509011"/>
                <a:gd name="connsiteY0" fmla="*/ 176816 h 2258534"/>
                <a:gd name="connsiteX1" fmla="*/ 213846 w 3509011"/>
                <a:gd name="connsiteY1" fmla="*/ 2066126 h 2258534"/>
                <a:gd name="connsiteX2" fmla="*/ 3296524 w 3509011"/>
                <a:gd name="connsiteY2" fmla="*/ 2066126 h 2258534"/>
                <a:gd name="connsiteX3" fmla="*/ 3296524 w 3509011"/>
                <a:gd name="connsiteY3" fmla="*/ 176816 h 2258534"/>
                <a:gd name="connsiteX4" fmla="*/ 0 w 3509011"/>
                <a:gd name="connsiteY4" fmla="*/ 0 h 2258534"/>
                <a:gd name="connsiteX5" fmla="*/ 3509011 w 3509011"/>
                <a:gd name="connsiteY5" fmla="*/ 0 h 2258534"/>
                <a:gd name="connsiteX6" fmla="*/ 3509011 w 3509011"/>
                <a:gd name="connsiteY6" fmla="*/ 2258534 h 2258534"/>
                <a:gd name="connsiteX7" fmla="*/ 0 w 3509011"/>
                <a:gd name="connsiteY7" fmla="*/ 2258534 h 225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9011" h="2258534">
                  <a:moveTo>
                    <a:pt x="213846" y="176816"/>
                  </a:moveTo>
                  <a:lnTo>
                    <a:pt x="213846" y="2066126"/>
                  </a:lnTo>
                  <a:lnTo>
                    <a:pt x="3296524" y="2066126"/>
                  </a:lnTo>
                  <a:lnTo>
                    <a:pt x="3296524" y="176816"/>
                  </a:lnTo>
                  <a:close/>
                  <a:moveTo>
                    <a:pt x="0" y="0"/>
                  </a:moveTo>
                  <a:lnTo>
                    <a:pt x="3509011" y="0"/>
                  </a:lnTo>
                  <a:lnTo>
                    <a:pt x="3509011" y="2258534"/>
                  </a:lnTo>
                  <a:lnTo>
                    <a:pt x="0" y="2258534"/>
                  </a:lnTo>
                  <a:close/>
                </a:path>
              </a:pathLst>
            </a:cu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034FFB-B691-4AA1-88FC-3589865D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28478" y="1479058"/>
              <a:ext cx="6925864" cy="4258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804378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6F22A0D-74B1-4224-A9FB-7A46887A11C4}"/>
              </a:ext>
            </a:extLst>
          </p:cNvPr>
          <p:cNvSpPr/>
          <p:nvPr/>
        </p:nvSpPr>
        <p:spPr bwMode="auto">
          <a:xfrm>
            <a:off x="6360344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D26878-CFA2-4175-8AE5-606DEC54503D}"/>
              </a:ext>
            </a:extLst>
          </p:cNvPr>
          <p:cNvSpPr/>
          <p:nvPr/>
        </p:nvSpPr>
        <p:spPr bwMode="auto">
          <a:xfrm>
            <a:off x="6382513" y="2704319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C2E11-7C5D-44E1-A237-A0D0172DE310}"/>
              </a:ext>
            </a:extLst>
          </p:cNvPr>
          <p:cNvSpPr/>
          <p:nvPr/>
        </p:nvSpPr>
        <p:spPr bwMode="auto">
          <a:xfrm>
            <a:off x="6326458" y="2628900"/>
            <a:ext cx="170022" cy="109728"/>
          </a:xfrm>
          <a:custGeom>
            <a:avLst/>
            <a:gdLst>
              <a:gd name="connsiteX0" fmla="*/ 85011 w 170022"/>
              <a:gd name="connsiteY0" fmla="*/ 0 h 89935"/>
              <a:gd name="connsiteX1" fmla="*/ 165053 w 170022"/>
              <a:gd name="connsiteY1" fmla="*/ 61432 h 89935"/>
              <a:gd name="connsiteX2" fmla="*/ 170022 w 170022"/>
              <a:gd name="connsiteY2" fmla="*/ 89935 h 89935"/>
              <a:gd name="connsiteX3" fmla="*/ 148607 w 170022"/>
              <a:gd name="connsiteY3" fmla="*/ 83268 h 89935"/>
              <a:gd name="connsiteX4" fmla="*/ 85011 w 170022"/>
              <a:gd name="connsiteY4" fmla="*/ 77339 h 89935"/>
              <a:gd name="connsiteX5" fmla="*/ 21416 w 170022"/>
              <a:gd name="connsiteY5" fmla="*/ 83268 h 89935"/>
              <a:gd name="connsiteX6" fmla="*/ 0 w 170022"/>
              <a:gd name="connsiteY6" fmla="*/ 89935 h 89935"/>
              <a:gd name="connsiteX7" fmla="*/ 4970 w 170022"/>
              <a:gd name="connsiteY7" fmla="*/ 61432 h 89935"/>
              <a:gd name="connsiteX8" fmla="*/ 85011 w 170022"/>
              <a:gd name="connsiteY8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2" h="89935">
                <a:moveTo>
                  <a:pt x="85011" y="0"/>
                </a:moveTo>
                <a:cubicBezTo>
                  <a:pt x="120993" y="0"/>
                  <a:pt x="151865" y="25331"/>
                  <a:pt x="165053" y="61432"/>
                </a:cubicBezTo>
                <a:lnTo>
                  <a:pt x="170022" y="89935"/>
                </a:lnTo>
                <a:lnTo>
                  <a:pt x="148607" y="83268"/>
                </a:lnTo>
                <a:cubicBezTo>
                  <a:pt x="129060" y="79450"/>
                  <a:pt x="107570" y="77339"/>
                  <a:pt x="85011" y="77339"/>
                </a:cubicBezTo>
                <a:cubicBezTo>
                  <a:pt x="62453" y="77339"/>
                  <a:pt x="40963" y="79450"/>
                  <a:pt x="21416" y="83268"/>
                </a:cubicBezTo>
                <a:lnTo>
                  <a:pt x="0" y="89935"/>
                </a:lnTo>
                <a:lnTo>
                  <a:pt x="4970" y="61432"/>
                </a:lnTo>
                <a:cubicBezTo>
                  <a:pt x="18157" y="25331"/>
                  <a:pt x="49029" y="0"/>
                  <a:pt x="85011" y="0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D69BF6-8F22-4052-ABE8-5C7AA2998EBE}"/>
              </a:ext>
            </a:extLst>
          </p:cNvPr>
          <p:cNvSpPr/>
          <p:nvPr/>
        </p:nvSpPr>
        <p:spPr bwMode="auto">
          <a:xfrm>
            <a:off x="6331220" y="2724099"/>
            <a:ext cx="182880" cy="113051"/>
          </a:xfrm>
          <a:custGeom>
            <a:avLst/>
            <a:gdLst>
              <a:gd name="connsiteX0" fmla="*/ 171562 w 173736"/>
              <a:gd name="connsiteY0" fmla="*/ 0 h 113051"/>
              <a:gd name="connsiteX1" fmla="*/ 173736 w 173736"/>
              <a:gd name="connsiteY1" fmla="*/ 12467 h 113051"/>
              <a:gd name="connsiteX2" fmla="*/ 86868 w 173736"/>
              <a:gd name="connsiteY2" fmla="*/ 113051 h 113051"/>
              <a:gd name="connsiteX3" fmla="*/ 0 w 173736"/>
              <a:gd name="connsiteY3" fmla="*/ 12467 h 113051"/>
              <a:gd name="connsiteX4" fmla="*/ 384 w 173736"/>
              <a:gd name="connsiteY4" fmla="*/ 10269 h 113051"/>
              <a:gd name="connsiteX5" fmla="*/ 65748 w 173736"/>
              <a:gd name="connsiteY5" fmla="*/ 15577 h 113051"/>
              <a:gd name="connsiteX6" fmla="*/ 134802 w 173736"/>
              <a:gd name="connsiteY6" fmla="*/ 9969 h 1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36" h="113051">
                <a:moveTo>
                  <a:pt x="171562" y="0"/>
                </a:moveTo>
                <a:lnTo>
                  <a:pt x="173736" y="12467"/>
                </a:lnTo>
                <a:cubicBezTo>
                  <a:pt x="173736" y="68018"/>
                  <a:pt x="134844" y="113051"/>
                  <a:pt x="86868" y="113051"/>
                </a:cubicBezTo>
                <a:cubicBezTo>
                  <a:pt x="38892" y="113051"/>
                  <a:pt x="0" y="68018"/>
                  <a:pt x="0" y="12467"/>
                </a:cubicBezTo>
                <a:lnTo>
                  <a:pt x="384" y="10269"/>
                </a:lnTo>
                <a:lnTo>
                  <a:pt x="65748" y="15577"/>
                </a:lnTo>
                <a:cubicBezTo>
                  <a:pt x="90243" y="15577"/>
                  <a:pt x="113577" y="13580"/>
                  <a:pt x="134802" y="9969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8B1F21-4542-4C4E-A89E-F68CB336D10E}"/>
              </a:ext>
            </a:extLst>
          </p:cNvPr>
          <p:cNvSpPr/>
          <p:nvPr/>
        </p:nvSpPr>
        <p:spPr bwMode="auto">
          <a:xfrm>
            <a:off x="290737" y="1477818"/>
            <a:ext cx="5208627" cy="4498109"/>
          </a:xfrm>
          <a:prstGeom prst="rect">
            <a:avLst/>
          </a:prstGeom>
          <a:solidFill>
            <a:srgbClr val="EAF4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4" name="Picture 43" descr="A picture containing screen, building, blue, window&#10;&#10;Description automatically generated">
            <a:extLst>
              <a:ext uri="{FF2B5EF4-FFF2-40B4-BE49-F238E27FC236}">
                <a16:creationId xmlns:a16="http://schemas.microsoft.com/office/drawing/2014/main" id="{974FFE2D-ACC2-4E40-B482-D4BD5AF24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7" y="51863"/>
            <a:ext cx="1166193" cy="113031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3169934D-53E7-4E44-B953-6021F38A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862" y="102547"/>
            <a:ext cx="10724938" cy="1017843"/>
          </a:xfrm>
        </p:spPr>
        <p:txBody>
          <a:bodyPr>
            <a:normAutofit/>
          </a:bodyPr>
          <a:lstStyle/>
          <a:p>
            <a:pPr lvl="0"/>
            <a:r>
              <a:rPr lang="en-US" sz="3264">
                <a:solidFill>
                  <a:schemeClr val="bg1">
                    <a:lumMod val="1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approach and articles on Microsoft Docs </a:t>
            </a:r>
            <a:endParaRPr lang="en-GB" sz="3264">
              <a:solidFill>
                <a:schemeClr val="bg1">
                  <a:lumMod val="1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C902624-354B-453B-BE91-C0076C214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3297949"/>
              </p:ext>
            </p:extLst>
          </p:nvPr>
        </p:nvGraphicFramePr>
        <p:xfrm>
          <a:off x="378691" y="1722406"/>
          <a:ext cx="4962517" cy="4789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A16A868-AD43-489D-9D34-1D678A29A122}"/>
              </a:ext>
            </a:extLst>
          </p:cNvPr>
          <p:cNvSpPr txBox="1"/>
          <p:nvPr/>
        </p:nvSpPr>
        <p:spPr>
          <a:xfrm>
            <a:off x="1456930" y="642780"/>
            <a:ext cx="4725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9"/>
              </a:rPr>
              <a:t>https://aka.ms/m365-community-docs</a:t>
            </a:r>
            <a:endParaRPr lang="en-US" sz="180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A48F92-A8B8-4CD8-ABB3-B702150380AD}"/>
              </a:ext>
            </a:extLst>
          </p:cNvPr>
          <p:cNvSpPr/>
          <p:nvPr/>
        </p:nvSpPr>
        <p:spPr bwMode="auto">
          <a:xfrm>
            <a:off x="1499400" y="1753136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PURPOSE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DDADCD-7808-4F55-97DA-D9C5A32555CC}"/>
              </a:ext>
            </a:extLst>
          </p:cNvPr>
          <p:cNvGrpSpPr/>
          <p:nvPr/>
        </p:nvGrpSpPr>
        <p:grpSpPr>
          <a:xfrm>
            <a:off x="5883735" y="1182861"/>
            <a:ext cx="6136154" cy="5652770"/>
            <a:chOff x="5569703" y="730286"/>
            <a:chExt cx="6136154" cy="565277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0E13AF7-CE9D-4492-8A6E-FFF9165C57BD}"/>
                </a:ext>
              </a:extLst>
            </p:cNvPr>
            <p:cNvSpPr/>
            <p:nvPr/>
          </p:nvSpPr>
          <p:spPr>
            <a:xfrm>
              <a:off x="5569707" y="1990809"/>
              <a:ext cx="1999244" cy="395628"/>
            </a:xfrm>
            <a:prstGeom prst="roundRect">
              <a:avLst/>
            </a:prstGeom>
            <a:solidFill>
              <a:srgbClr val="6264A7"/>
            </a:solidFill>
            <a:ln>
              <a:solidFill>
                <a:srgbClr val="62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 Process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FA0D078-BD87-4F92-90D3-E0A78CA4B9F0}"/>
                </a:ext>
              </a:extLst>
            </p:cNvPr>
            <p:cNvSpPr/>
            <p:nvPr/>
          </p:nvSpPr>
          <p:spPr>
            <a:xfrm>
              <a:off x="5569703" y="5273857"/>
              <a:ext cx="1999244" cy="395628"/>
            </a:xfrm>
            <a:prstGeom prst="roundRect">
              <a:avLst/>
            </a:prstGeom>
            <a:solidFill>
              <a:srgbClr val="6264A7"/>
            </a:solidFill>
            <a:ln>
              <a:solidFill>
                <a:srgbClr val="62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Staff &amp; Training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D176176-8825-4525-89B3-E23F88E37AE3}"/>
                </a:ext>
              </a:extLst>
            </p:cNvPr>
            <p:cNvSpPr/>
            <p:nvPr/>
          </p:nvSpPr>
          <p:spPr>
            <a:xfrm>
              <a:off x="5569703" y="2539472"/>
              <a:ext cx="1999244" cy="395628"/>
            </a:xfrm>
            <a:prstGeom prst="roundRect">
              <a:avLst/>
            </a:prstGeom>
            <a:solidFill>
              <a:srgbClr val="6264A7"/>
            </a:solidFill>
            <a:ln>
              <a:solidFill>
                <a:srgbClr val="62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Collaboration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7D08E3-0C70-49CE-B3AB-18AB549102D6}"/>
                </a:ext>
              </a:extLst>
            </p:cNvPr>
            <p:cNvSpPr/>
            <p:nvPr/>
          </p:nvSpPr>
          <p:spPr>
            <a:xfrm>
              <a:off x="5569703" y="3088135"/>
              <a:ext cx="1999244" cy="395628"/>
            </a:xfrm>
            <a:prstGeom prst="roundRect">
              <a:avLst/>
            </a:prstGeom>
            <a:solidFill>
              <a:srgbClr val="6264A7"/>
            </a:solidFill>
            <a:ln>
              <a:solidFill>
                <a:srgbClr val="62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Communication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9C7852C-C5F2-4FC0-8C17-B0F0A0773971}"/>
                </a:ext>
              </a:extLst>
            </p:cNvPr>
            <p:cNvSpPr/>
            <p:nvPr/>
          </p:nvSpPr>
          <p:spPr>
            <a:xfrm>
              <a:off x="5569703" y="3636798"/>
              <a:ext cx="1999244" cy="395628"/>
            </a:xfrm>
            <a:prstGeom prst="roundRect">
              <a:avLst/>
            </a:prstGeom>
            <a:solidFill>
              <a:srgbClr val="6264A7"/>
            </a:solidFill>
            <a:ln>
              <a:solidFill>
                <a:srgbClr val="62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 of Content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33E52A7-A0C1-43F3-9072-69CA4D02F54E}"/>
                </a:ext>
              </a:extLst>
            </p:cNvPr>
            <p:cNvSpPr/>
            <p:nvPr/>
          </p:nvSpPr>
          <p:spPr>
            <a:xfrm>
              <a:off x="5569703" y="4179869"/>
              <a:ext cx="1999244" cy="395628"/>
            </a:xfrm>
            <a:prstGeom prst="roundRect">
              <a:avLst/>
            </a:prstGeom>
            <a:solidFill>
              <a:srgbClr val="6264A7"/>
            </a:solidFill>
            <a:ln>
              <a:solidFill>
                <a:srgbClr val="62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People &amp; Communities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1E85597-BD86-49DA-B6BC-BF5B37F9FDF7}"/>
                </a:ext>
              </a:extLst>
            </p:cNvPr>
            <p:cNvSpPr/>
            <p:nvPr/>
          </p:nvSpPr>
          <p:spPr>
            <a:xfrm>
              <a:off x="5569703" y="4726863"/>
              <a:ext cx="1999244" cy="395628"/>
            </a:xfrm>
            <a:prstGeom prst="roundRect">
              <a:avLst/>
            </a:prstGeom>
            <a:solidFill>
              <a:srgbClr val="6264A7"/>
            </a:solidFill>
            <a:ln>
              <a:solidFill>
                <a:srgbClr val="62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FD838D-4C2B-453F-9105-EBB2E6F5808B}"/>
                </a:ext>
              </a:extLst>
            </p:cNvPr>
            <p:cNvSpPr/>
            <p:nvPr/>
          </p:nvSpPr>
          <p:spPr>
            <a:xfrm>
              <a:off x="7766319" y="4200244"/>
              <a:ext cx="1841914" cy="540199"/>
            </a:xfrm>
            <a:prstGeom prst="roundRect">
              <a:avLst/>
            </a:prstGeom>
            <a:solidFill>
              <a:srgbClr val="6264A7">
                <a:alpha val="60000"/>
              </a:srgbClr>
            </a:solidFill>
            <a:ln>
              <a:solidFill>
                <a:srgbClr val="62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&amp; Analytics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F5E10CD-BF82-4BC6-8883-583D4B02022E}"/>
                </a:ext>
              </a:extLst>
            </p:cNvPr>
            <p:cNvSpPr/>
            <p:nvPr/>
          </p:nvSpPr>
          <p:spPr>
            <a:xfrm>
              <a:off x="5569703" y="5820851"/>
              <a:ext cx="1999244" cy="395628"/>
            </a:xfrm>
            <a:prstGeom prst="roundRect">
              <a:avLst/>
            </a:prstGeom>
            <a:solidFill>
              <a:srgbClr val="6264A7"/>
            </a:solidFill>
            <a:ln>
              <a:solidFill>
                <a:srgbClr val="62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Customization &amp; Development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3938402-29CD-4720-8A2D-DB9F06141D09}"/>
                </a:ext>
              </a:extLst>
            </p:cNvPr>
            <p:cNvSpPr/>
            <p:nvPr/>
          </p:nvSpPr>
          <p:spPr>
            <a:xfrm>
              <a:off x="7766319" y="2354424"/>
              <a:ext cx="1841914" cy="540199"/>
            </a:xfrm>
            <a:prstGeom prst="roundRect">
              <a:avLst/>
            </a:prstGeom>
            <a:solidFill>
              <a:srgbClr val="6264A7">
                <a:alpha val="60000"/>
              </a:srgbClr>
            </a:solidFill>
            <a:ln>
              <a:solidFill>
                <a:srgbClr val="62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Infrastructure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7F20597E-05F5-4151-AA46-E54EADE046CA}"/>
                </a:ext>
              </a:extLst>
            </p:cNvPr>
            <p:cNvSpPr/>
            <p:nvPr/>
          </p:nvSpPr>
          <p:spPr>
            <a:xfrm>
              <a:off x="9836727" y="2001992"/>
              <a:ext cx="1869130" cy="540199"/>
            </a:xfrm>
            <a:prstGeom prst="roundRect">
              <a:avLst/>
            </a:prstGeom>
            <a:solidFill>
              <a:srgbClr val="7FBA00"/>
            </a:solidFill>
            <a:ln>
              <a:solidFill>
                <a:srgbClr val="7FB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Principles of…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5822BDEF-35BA-40CA-B8C8-D3231AF907CC}"/>
                </a:ext>
              </a:extLst>
            </p:cNvPr>
            <p:cNvSpPr/>
            <p:nvPr/>
          </p:nvSpPr>
          <p:spPr>
            <a:xfrm>
              <a:off x="9836727" y="3676613"/>
              <a:ext cx="1869130" cy="540199"/>
            </a:xfrm>
            <a:prstGeom prst="roundRect">
              <a:avLst/>
            </a:prstGeom>
            <a:solidFill>
              <a:srgbClr val="7FBA00"/>
            </a:solidFill>
            <a:ln>
              <a:solidFill>
                <a:srgbClr val="7FB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How to elevate…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62E6620-2AF2-4667-9916-5C590A8DD1B4}"/>
                </a:ext>
              </a:extLst>
            </p:cNvPr>
            <p:cNvSpPr txBox="1"/>
            <p:nvPr/>
          </p:nvSpPr>
          <p:spPr>
            <a:xfrm>
              <a:off x="5727858" y="1386673"/>
              <a:ext cx="1804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latin typeface="Segoe UI" panose="020B0502040204020203" pitchFamily="34" charset="0"/>
                  <a:cs typeface="Segoe UI" panose="020B0502040204020203" pitchFamily="34" charset="0"/>
                </a:rPr>
                <a:t>Published Competencies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DEA154-CFB8-4ABD-81C3-A216136AF327}"/>
                </a:ext>
              </a:extLst>
            </p:cNvPr>
            <p:cNvSpPr txBox="1"/>
            <p:nvPr/>
          </p:nvSpPr>
          <p:spPr>
            <a:xfrm>
              <a:off x="7824707" y="1369640"/>
              <a:ext cx="16629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latin typeface="Segoe UI" panose="020B0502040204020203" pitchFamily="34" charset="0"/>
                  <a:cs typeface="Segoe UI" panose="020B0502040204020203" pitchFamily="34" charset="0"/>
                </a:rPr>
                <a:t>Open</a:t>
              </a:r>
              <a:r>
                <a:rPr lang="en-US" sz="1600" b="1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>
                  <a:latin typeface="Segoe UI" panose="020B0502040204020203" pitchFamily="34" charset="0"/>
                  <a:cs typeface="Segoe UI" panose="020B0502040204020203" pitchFamily="34" charset="0"/>
                </a:rPr>
                <a:t>Competencies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543D2D8-5479-4863-935F-53AB7E1415D9}"/>
                </a:ext>
              </a:extLst>
            </p:cNvPr>
            <p:cNvSpPr txBox="1"/>
            <p:nvPr/>
          </p:nvSpPr>
          <p:spPr>
            <a:xfrm>
              <a:off x="9993884" y="1386673"/>
              <a:ext cx="1554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b="1"/>
                <a:t>Supporting Articles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02499B-CC0D-45BD-BDA0-9EDECEBFCD3E}"/>
                </a:ext>
              </a:extLst>
            </p:cNvPr>
            <p:cNvSpPr txBox="1"/>
            <p:nvPr/>
          </p:nvSpPr>
          <p:spPr>
            <a:xfrm>
              <a:off x="7757054" y="2063322"/>
              <a:ext cx="94380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i="1">
                  <a:latin typeface="Segoe UI" panose="020B0502040204020203" pitchFamily="34" charset="0"/>
                  <a:cs typeface="Segoe UI" panose="020B0502040204020203" pitchFamily="34" charset="0"/>
                </a:rPr>
                <a:t>In progress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D55993C-E4EC-47E2-BC10-32EE77E99C9D}"/>
                </a:ext>
              </a:extLst>
            </p:cNvPr>
            <p:cNvSpPr/>
            <p:nvPr/>
          </p:nvSpPr>
          <p:spPr>
            <a:xfrm>
              <a:off x="10054210" y="4818282"/>
              <a:ext cx="1434165" cy="395628"/>
            </a:xfrm>
            <a:prstGeom prst="roundRect">
              <a:avLst/>
            </a:prstGeom>
            <a:solidFill>
              <a:srgbClr val="7FBA00"/>
            </a:solidFill>
            <a:ln>
              <a:solidFill>
                <a:srgbClr val="7FB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Communication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578C5A9-B354-42AE-84EC-AA0A62E80DD2}"/>
                </a:ext>
              </a:extLst>
            </p:cNvPr>
            <p:cNvSpPr/>
            <p:nvPr/>
          </p:nvSpPr>
          <p:spPr>
            <a:xfrm>
              <a:off x="10054210" y="5289068"/>
              <a:ext cx="1434165" cy="623202"/>
            </a:xfrm>
            <a:prstGeom prst="roundRect">
              <a:avLst/>
            </a:prstGeom>
            <a:solidFill>
              <a:srgbClr val="7FBA00"/>
            </a:solidFill>
            <a:ln>
              <a:solidFill>
                <a:srgbClr val="7FB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People &amp; Communities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2EC46C2-9AE1-43B4-98C2-FC7F7BC97D56}"/>
                </a:ext>
              </a:extLst>
            </p:cNvPr>
            <p:cNvSpPr/>
            <p:nvPr/>
          </p:nvSpPr>
          <p:spPr>
            <a:xfrm>
              <a:off x="10054210" y="2617349"/>
              <a:ext cx="1434165" cy="395628"/>
            </a:xfrm>
            <a:prstGeom prst="roundRect">
              <a:avLst/>
            </a:prstGeom>
            <a:solidFill>
              <a:srgbClr val="7FBA00"/>
            </a:solidFill>
            <a:ln>
              <a:solidFill>
                <a:srgbClr val="7FB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B9E62E5-9A0E-494D-BE12-BFFEDCCA9550}"/>
                </a:ext>
              </a:extLst>
            </p:cNvPr>
            <p:cNvSpPr/>
            <p:nvPr/>
          </p:nvSpPr>
          <p:spPr>
            <a:xfrm>
              <a:off x="10054210" y="3088135"/>
              <a:ext cx="1434165" cy="395628"/>
            </a:xfrm>
            <a:prstGeom prst="roundRect">
              <a:avLst/>
            </a:prstGeom>
            <a:solidFill>
              <a:srgbClr val="7FBA00"/>
            </a:solidFill>
            <a:ln>
              <a:solidFill>
                <a:srgbClr val="7FB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Communication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E0630F2-A66C-44CD-B75B-975A3A67A054}"/>
                </a:ext>
              </a:extLst>
            </p:cNvPr>
            <p:cNvSpPr/>
            <p:nvPr/>
          </p:nvSpPr>
          <p:spPr>
            <a:xfrm>
              <a:off x="10054210" y="5987428"/>
              <a:ext cx="1434165" cy="395628"/>
            </a:xfrm>
            <a:prstGeom prst="roundRect">
              <a:avLst/>
            </a:prstGeom>
            <a:solidFill>
              <a:srgbClr val="7FBA00"/>
            </a:solidFill>
            <a:ln>
              <a:solidFill>
                <a:srgbClr val="7FB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Staff &amp; Training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B2B17E0-8061-426D-8D85-AB0B12E51805}"/>
                </a:ext>
              </a:extLst>
            </p:cNvPr>
            <p:cNvSpPr/>
            <p:nvPr/>
          </p:nvSpPr>
          <p:spPr>
            <a:xfrm>
              <a:off x="7766319" y="3528912"/>
              <a:ext cx="1841914" cy="540199"/>
            </a:xfrm>
            <a:prstGeom prst="roundRect">
              <a:avLst/>
            </a:prstGeom>
            <a:solidFill>
              <a:srgbClr val="6264A7">
                <a:alpha val="60000"/>
              </a:srgbClr>
            </a:solidFill>
            <a:ln>
              <a:solidFill>
                <a:srgbClr val="626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Security…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3493561-515E-4BFF-800A-0819A58E9A87}"/>
                </a:ext>
              </a:extLst>
            </p:cNvPr>
            <p:cNvSpPr/>
            <p:nvPr/>
          </p:nvSpPr>
          <p:spPr>
            <a:xfrm>
              <a:off x="10054210" y="4335591"/>
              <a:ext cx="1434165" cy="395628"/>
            </a:xfrm>
            <a:prstGeom prst="roundRect">
              <a:avLst/>
            </a:prstGeom>
            <a:solidFill>
              <a:srgbClr val="7FBA00"/>
            </a:solidFill>
            <a:ln>
              <a:solidFill>
                <a:srgbClr val="7FB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>
                  <a:solidFill>
                    <a:schemeClr val="bg2"/>
                  </a:solidFill>
                  <a:latin typeface="Segoe UI"/>
                  <a:cs typeface="Segoe UI"/>
                </a:rPr>
                <a:t>Collaboration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33517C-0C2B-4EE0-8664-5E9391704638}"/>
                </a:ext>
              </a:extLst>
            </p:cNvPr>
            <p:cNvSpPr txBox="1"/>
            <p:nvPr/>
          </p:nvSpPr>
          <p:spPr>
            <a:xfrm>
              <a:off x="7712353" y="3233743"/>
              <a:ext cx="94380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i="1">
                  <a:latin typeface="Segoe UI" panose="020B0502040204020203" pitchFamily="34" charset="0"/>
                  <a:cs typeface="Segoe UI" panose="020B0502040204020203" pitchFamily="34" charset="0"/>
                </a:rPr>
                <a:t>To do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5A2E17-DDF8-4002-821B-3E249072950E}"/>
                </a:ext>
              </a:extLst>
            </p:cNvPr>
            <p:cNvSpPr/>
            <p:nvPr/>
          </p:nvSpPr>
          <p:spPr bwMode="auto">
            <a:xfrm>
              <a:off x="7829851" y="730286"/>
              <a:ext cx="2729962" cy="46172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spc="3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Artefacts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353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DF04-1CD1-409D-A744-8558F83E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792" y="288099"/>
            <a:ext cx="10724938" cy="894074"/>
          </a:xfrm>
        </p:spPr>
        <p:txBody>
          <a:bodyPr>
            <a:normAutofit fontScale="90000"/>
          </a:bodyPr>
          <a:lstStyle/>
          <a:p>
            <a:r>
              <a:rPr lang="en-US" sz="3264">
                <a:solidFill>
                  <a:schemeClr val="bg1">
                    <a:lumMod val="10000"/>
                  </a:schemeClr>
                </a:solidFill>
                <a:latin typeface="Segoe UI Semibold" panose="020B0702040204020203" pitchFamily="34" charset="0"/>
                <a:ea typeface="+mj-lt"/>
                <a:cs typeface="Segoe UI Semibold" panose="020B0702040204020203" pitchFamily="34" charset="0"/>
              </a:rPr>
              <a:t>MM4M365 provides benchmarks to measure your organization</a:t>
            </a:r>
          </a:p>
        </p:txBody>
      </p:sp>
      <p:pic>
        <p:nvPicPr>
          <p:cNvPr id="9" name="Picture 8" descr="A picture containing screen, building, blue, window&#10;&#10;Description automatically generated">
            <a:extLst>
              <a:ext uri="{FF2B5EF4-FFF2-40B4-BE49-F238E27FC236}">
                <a16:creationId xmlns:a16="http://schemas.microsoft.com/office/drawing/2014/main" id="{FE2A8C52-25AF-4D9C-AED7-0F2F0A2A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7" y="51863"/>
            <a:ext cx="1166193" cy="113031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E3626A-6A82-4A79-B170-02F157270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160201"/>
              </p:ext>
            </p:extLst>
          </p:nvPr>
        </p:nvGraphicFramePr>
        <p:xfrm>
          <a:off x="388307" y="1230245"/>
          <a:ext cx="11696414" cy="5493943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2149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6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0200">
                  <a:extLst>
                    <a:ext uri="{9D8B030D-6E8A-4147-A177-3AD203B41FA5}">
                      <a16:colId xmlns:a16="http://schemas.microsoft.com/office/drawing/2014/main" val="3171234966"/>
                    </a:ext>
                  </a:extLst>
                </a:gridCol>
              </a:tblGrid>
              <a:tr h="646213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2"/>
                          </a:solidFill>
                          <a:latin typeface="+mj-lt"/>
                          <a:cs typeface="Segoe UI" panose="020B0502040204020203" pitchFamily="34" charset="0"/>
                        </a:rPr>
                        <a:t>Maturity Level</a:t>
                      </a:r>
                      <a:endParaRPr lang="en-US" sz="2000" b="1">
                        <a:solidFill>
                          <a:schemeClr val="bg2"/>
                        </a:solidFill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>
                    <a:solidFill>
                      <a:srgbClr val="6264A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solidFill>
                            <a:schemeClr val="bg2"/>
                          </a:solidFill>
                          <a:latin typeface="+mj-lt"/>
                          <a:cs typeface="Segoe UI" panose="020B0502040204020203" pitchFamily="34" charset="0"/>
                        </a:rPr>
                        <a:t>Description</a:t>
                      </a:r>
                      <a:endParaRPr lang="en-US" sz="2000" b="1">
                        <a:solidFill>
                          <a:schemeClr val="bg2"/>
                        </a:solidFill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>
                    <a:solidFill>
                      <a:srgbClr val="6264A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>
                          <a:solidFill>
                            <a:schemeClr val="bg2"/>
                          </a:solidFill>
                          <a:latin typeface="+mj-lt"/>
                        </a:rPr>
                        <a:t>Keywords</a:t>
                      </a:r>
                      <a:endParaRPr lang="en-US" sz="2000" b="1">
                        <a:solidFill>
                          <a:schemeClr val="bg2"/>
                        </a:solidFill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>
                    <a:solidFill>
                      <a:srgbClr val="6264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588">
                <a:tc>
                  <a:txBody>
                    <a:bodyPr/>
                    <a:lstStyle/>
                    <a:p>
                      <a:pPr marL="0" algn="ctr"/>
                      <a:r>
                        <a:rPr lang="en-US" sz="18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Level 500</a:t>
                      </a:r>
                    </a:p>
                    <a:p>
                      <a:pPr marL="0" algn="ctr"/>
                      <a:r>
                        <a:rPr lang="en-US" sz="1800" b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Optimizing</a:t>
                      </a:r>
                    </a:p>
                  </a:txBody>
                  <a:tcPr marL="126723" marR="126723" marT="52848" marB="52848" anchor="ctr"/>
                </a:tc>
                <a:tc>
                  <a:txBody>
                    <a:bodyPr/>
                    <a:lstStyle/>
                    <a:p>
                      <a:pPr marL="10800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Deliberate and systematic process improvement/optimization</a:t>
                      </a:r>
                    </a:p>
                    <a:p>
                      <a:pPr marL="10800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Focus is on continually improving process performance </a:t>
                      </a:r>
                    </a:p>
                    <a:p>
                      <a:pPr marL="10800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Addressing statistical common causes of process variation and iterative process improvement</a:t>
                      </a:r>
                    </a:p>
                  </a:txBody>
                  <a:tcPr marL="73433" marR="73433" marT="36717" marB="36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400" b="0" i="0" u="none" strike="noStrike" kern="1200" baseline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Optimal, systematic, statistical, improvement-focus, automated, assured, proactive</a:t>
                      </a:r>
                      <a:endParaRPr lang="en-US" sz="1400" b="0" i="0" u="none" strike="noStrike" kern="1200" baseline="0" noProof="0">
                        <a:solidFill>
                          <a:schemeClr val="accent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1588">
                <a:tc>
                  <a:txBody>
                    <a:bodyPr/>
                    <a:lstStyle/>
                    <a:p>
                      <a:pPr marL="0" algn="ctr"/>
                      <a:r>
                        <a:rPr lang="en-US" sz="18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Level 400</a:t>
                      </a:r>
                    </a:p>
                    <a:p>
                      <a:pPr marL="0" algn="ctr"/>
                      <a:r>
                        <a:rPr lang="en-US" sz="1800" b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Predictable</a:t>
                      </a:r>
                    </a:p>
                  </a:txBody>
                  <a:tcPr marL="126723" marR="126723" marT="52848" marB="52848" anchor="ctr"/>
                </a:tc>
                <a:tc>
                  <a:txBody>
                    <a:bodyPr/>
                    <a:lstStyle/>
                    <a:p>
                      <a:pPr marL="0" lvl="0" indent="-108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Actively managed in accordance with agreed processes and has tracked metrics</a:t>
                      </a:r>
                    </a:p>
                    <a:p>
                      <a:pPr marL="0" lvl="0" indent="-108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Effective achievement can be evidenced across a range of operational conditions</a:t>
                      </a:r>
                    </a:p>
                    <a:p>
                      <a:pPr marL="0" lvl="0" indent="-108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Process has been tested and refined </a:t>
                      </a:r>
                    </a:p>
                    <a:p>
                      <a:pPr marL="0" lvl="0" indent="-108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Process users demonstrate competence</a:t>
                      </a:r>
                    </a:p>
                  </a:txBody>
                  <a:tcPr marL="73433" marR="73433" marT="36717" marB="36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400" b="0" i="0" u="none" strike="noStrike" kern="1200" baseline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Productive, interactive, responsive, enhanced, effective, adaptable, quality </a:t>
                      </a:r>
                      <a:endParaRPr lang="en-US" sz="1400" b="0" i="0" u="none" strike="noStrike" kern="1200" baseline="0">
                        <a:solidFill>
                          <a:schemeClr val="accent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588">
                <a:tc>
                  <a:txBody>
                    <a:bodyPr/>
                    <a:lstStyle/>
                    <a:p>
                      <a:pPr marL="0" algn="ctr"/>
                      <a:r>
                        <a:rPr lang="en-US" sz="18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Level 300</a:t>
                      </a:r>
                    </a:p>
                    <a:p>
                      <a:pPr marL="0" algn="ctr"/>
                      <a:r>
                        <a:rPr lang="en-US" sz="1800" b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Defined</a:t>
                      </a:r>
                    </a:p>
                  </a:txBody>
                  <a:tcPr marL="126723" marR="126723" marT="52848" marB="52848" anchor="ctr"/>
                </a:tc>
                <a:tc>
                  <a:txBody>
                    <a:bodyPr/>
                    <a:lstStyle/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Defined and standardized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Signed off, managed process 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Limited validation of effectiveness, doesn’t include edge cases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Process users demonstrate </a:t>
                      </a:r>
                      <a:r>
                        <a:rPr lang="en-GB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familiarity </a:t>
                      </a:r>
                    </a:p>
                  </a:txBody>
                  <a:tcPr marL="73433" marR="73433" marT="36717" marB="36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400" b="0" i="0" u="none" strike="noStrike" kern="1200" baseline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Documented, policy-driven, planned, controlled, stable</a:t>
                      </a:r>
                      <a:endParaRPr lang="en-US" sz="1400" b="0" i="0" u="none" strike="noStrike" kern="1200" baseline="0">
                        <a:solidFill>
                          <a:schemeClr val="accent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1588">
                <a:tc>
                  <a:txBody>
                    <a:bodyPr/>
                    <a:lstStyle/>
                    <a:p>
                      <a:pPr marL="0" algn="ctr"/>
                      <a:r>
                        <a:rPr lang="en-US" sz="18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Level 200</a:t>
                      </a:r>
                    </a:p>
                    <a:p>
                      <a:pPr marL="0" algn="ctr"/>
                      <a:r>
                        <a:rPr lang="en-US" sz="1800" b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Managed</a:t>
                      </a:r>
                    </a:p>
                  </a:txBody>
                  <a:tcPr marL="126723" marR="126723" marT="52848" marB="52848" anchor="ctr"/>
                </a:tc>
                <a:tc>
                  <a:txBody>
                    <a:bodyPr/>
                    <a:lstStyle/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Key processes defined but not standardized, uniformly or strongly applied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Some ability to </a:t>
                      </a:r>
                      <a:r>
                        <a:rPr lang="en-GB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demonstrate  consistent outcomes 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Limited buy-in from staff and management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Widespread inconsistency and resistance</a:t>
                      </a:r>
                    </a:p>
                  </a:txBody>
                  <a:tcPr marL="73433" marR="73433" marT="36717" marB="36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400" b="0" i="0" u="none" strike="noStrike" kern="1200" baseline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Routine, legacy, fire-fighting, variable, personally managed</a:t>
                      </a:r>
                      <a:endParaRPr lang="en-US" sz="1400" b="0" i="0" u="none" strike="noStrike" kern="1200" baseline="0">
                        <a:solidFill>
                          <a:schemeClr val="accent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1588">
                <a:tc>
                  <a:txBody>
                    <a:bodyPr/>
                    <a:lstStyle/>
                    <a:p>
                      <a:pPr marL="0" algn="ctr"/>
                      <a:r>
                        <a:rPr lang="en-US" sz="18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Level 100</a:t>
                      </a:r>
                    </a:p>
                    <a:p>
                      <a:pPr marL="0" algn="ctr"/>
                      <a:r>
                        <a:rPr lang="en-US" sz="1800" b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Initial</a:t>
                      </a:r>
                    </a:p>
                  </a:txBody>
                  <a:tcPr marL="126723" marR="126723" marT="52848" marB="52848" anchor="ctr"/>
                </a:tc>
                <a:tc>
                  <a:txBody>
                    <a:bodyPr/>
                    <a:lstStyle/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Default, starting/exploratory state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People driven </a:t>
                      </a:r>
                      <a:r>
                        <a:rPr lang="en-GB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processes, lacking documentation and discipline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Many ways of doing the same thing (with variable results)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Characterised by inefficient legacy approaches and pockets of unmanaged innovation</a:t>
                      </a:r>
                    </a:p>
                  </a:txBody>
                  <a:tcPr marL="73433" marR="73433" marT="36717" marB="36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400" b="0" i="0" u="none" strike="noStrike" kern="1200" baseline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Ad hoc, reactive, uncontrolled, chaotic, unstable, not designed</a:t>
                      </a:r>
                      <a:endParaRPr lang="en-US" sz="1400" b="0" i="0" u="none" strike="noStrike" kern="1200" baseline="0" noProof="0">
                        <a:solidFill>
                          <a:schemeClr val="accent2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Up Arrow 6">
            <a:extLst>
              <a:ext uri="{FF2B5EF4-FFF2-40B4-BE49-F238E27FC236}">
                <a16:creationId xmlns:a16="http://schemas.microsoft.com/office/drawing/2014/main" id="{5F1672F2-A59C-4441-93DD-D978F2708527}"/>
              </a:ext>
            </a:extLst>
          </p:cNvPr>
          <p:cNvSpPr/>
          <p:nvPr/>
        </p:nvSpPr>
        <p:spPr>
          <a:xfrm>
            <a:off x="410597" y="1891430"/>
            <a:ext cx="412184" cy="4810262"/>
          </a:xfrm>
          <a:prstGeom prst="upArrow">
            <a:avLst/>
          </a:prstGeom>
          <a:solidFill>
            <a:srgbClr val="EAF4FC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57" tIns="45780" rIns="91557" bIns="45780"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36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F6FAAF-7DF9-4B72-B730-28771CF3B07B}"/>
              </a:ext>
            </a:extLst>
          </p:cNvPr>
          <p:cNvSpPr txBox="1"/>
          <p:nvPr/>
        </p:nvSpPr>
        <p:spPr>
          <a:xfrm>
            <a:off x="2717794" y="6701692"/>
            <a:ext cx="9590937" cy="28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24">
                <a:latin typeface="Segoe UI Light" panose="020B0502040204020203" pitchFamily="34" charset="0"/>
                <a:cs typeface="Segoe UI Light" panose="020B0502040204020203" pitchFamily="34" charset="0"/>
              </a:rPr>
              <a:t>Source: https://docs.microsoft.com/en-us/microsoft-365/community/microsoft365-maturity-model--intro</a:t>
            </a:r>
          </a:p>
        </p:txBody>
      </p:sp>
    </p:spTree>
    <p:extLst>
      <p:ext uri="{BB962C8B-B14F-4D97-AF65-F5344CB8AC3E}">
        <p14:creationId xmlns:p14="http://schemas.microsoft.com/office/powerpoint/2010/main" val="271831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57415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105E9-C9A8-4543-9AB7-2EF3594CB5EA}"/>
              </a:ext>
            </a:extLst>
          </p:cNvPr>
          <p:cNvSpPr txBox="1"/>
          <p:nvPr/>
        </p:nvSpPr>
        <p:spPr>
          <a:xfrm>
            <a:off x="487080" y="1237614"/>
            <a:ext cx="5106153" cy="17789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Practitioners for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Maturity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for Microsoft 365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331E1-9634-4301-9085-B33BB511686D}"/>
              </a:ext>
            </a:extLst>
          </p:cNvPr>
          <p:cNvSpPr/>
          <p:nvPr/>
        </p:nvSpPr>
        <p:spPr>
          <a:xfrm>
            <a:off x="408053" y="3569831"/>
            <a:ext cx="49087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Involved</a:t>
            </a:r>
          </a:p>
          <a:p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https://aka.ms/sharing-is-caring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4E742AF-3A2E-4C87-8818-22F246991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626115"/>
              </p:ext>
            </p:extLst>
          </p:nvPr>
        </p:nvGraphicFramePr>
        <p:xfrm>
          <a:off x="5698835" y="332509"/>
          <a:ext cx="6465456" cy="648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48D6E51-64A4-42AB-B3D5-F4F94234CAD9}"/>
              </a:ext>
            </a:extLst>
          </p:cNvPr>
          <p:cNvGrpSpPr/>
          <p:nvPr/>
        </p:nvGrpSpPr>
        <p:grpSpPr>
          <a:xfrm>
            <a:off x="487080" y="4609989"/>
            <a:ext cx="5590447" cy="1778949"/>
            <a:chOff x="789327" y="2687837"/>
            <a:chExt cx="10747386" cy="2232953"/>
          </a:xfrm>
        </p:grpSpPr>
        <p:sp>
          <p:nvSpPr>
            <p:cNvPr id="13" name="Freeform 132">
              <a:extLst>
                <a:ext uri="{FF2B5EF4-FFF2-40B4-BE49-F238E27FC236}">
                  <a16:creationId xmlns:a16="http://schemas.microsoft.com/office/drawing/2014/main" id="{745A3FEE-D81C-404F-89AB-3FBF655E487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36146" y="4498514"/>
              <a:ext cx="457200" cy="422276"/>
            </a:xfrm>
            <a:custGeom>
              <a:avLst/>
              <a:gdLst>
                <a:gd name="T0" fmla="*/ 62 w 122"/>
                <a:gd name="T1" fmla="*/ 47 h 110"/>
                <a:gd name="T2" fmla="*/ 62 w 122"/>
                <a:gd name="T3" fmla="*/ 26 h 110"/>
                <a:gd name="T4" fmla="*/ 68 w 122"/>
                <a:gd name="T5" fmla="*/ 22 h 110"/>
                <a:gd name="T6" fmla="*/ 68 w 122"/>
                <a:gd name="T7" fmla="*/ 51 h 110"/>
                <a:gd name="T8" fmla="*/ 62 w 122"/>
                <a:gd name="T9" fmla="*/ 47 h 110"/>
                <a:gd name="T10" fmla="*/ 84 w 122"/>
                <a:gd name="T11" fmla="*/ 61 h 110"/>
                <a:gd name="T12" fmla="*/ 83 w 122"/>
                <a:gd name="T13" fmla="*/ 11 h 110"/>
                <a:gd name="T14" fmla="*/ 77 w 122"/>
                <a:gd name="T15" fmla="*/ 16 h 110"/>
                <a:gd name="T16" fmla="*/ 77 w 122"/>
                <a:gd name="T17" fmla="*/ 57 h 110"/>
                <a:gd name="T18" fmla="*/ 84 w 122"/>
                <a:gd name="T19" fmla="*/ 61 h 110"/>
                <a:gd name="T20" fmla="*/ 83 w 122"/>
                <a:gd name="T21" fmla="*/ 85 h 110"/>
                <a:gd name="T22" fmla="*/ 93 w 122"/>
                <a:gd name="T23" fmla="*/ 85 h 110"/>
                <a:gd name="T24" fmla="*/ 93 w 122"/>
                <a:gd name="T25" fmla="*/ 93 h 110"/>
                <a:gd name="T26" fmla="*/ 64 w 122"/>
                <a:gd name="T27" fmla="*/ 93 h 110"/>
                <a:gd name="T28" fmla="*/ 47 w 122"/>
                <a:gd name="T29" fmla="*/ 110 h 110"/>
                <a:gd name="T30" fmla="*/ 29 w 122"/>
                <a:gd name="T31" fmla="*/ 93 h 110"/>
                <a:gd name="T32" fmla="*/ 0 w 122"/>
                <a:gd name="T33" fmla="*/ 93 h 110"/>
                <a:gd name="T34" fmla="*/ 0 w 122"/>
                <a:gd name="T35" fmla="*/ 85 h 110"/>
                <a:gd name="T36" fmla="*/ 9 w 122"/>
                <a:gd name="T37" fmla="*/ 85 h 110"/>
                <a:gd name="T38" fmla="*/ 9 w 122"/>
                <a:gd name="T39" fmla="*/ 40 h 110"/>
                <a:gd name="T40" fmla="*/ 29 w 122"/>
                <a:gd name="T41" fmla="*/ 6 h 110"/>
                <a:gd name="T42" fmla="*/ 69 w 122"/>
                <a:gd name="T43" fmla="*/ 9 h 110"/>
                <a:gd name="T44" fmla="*/ 65 w 122"/>
                <a:gd name="T45" fmla="*/ 15 h 110"/>
                <a:gd name="T46" fmla="*/ 33 w 122"/>
                <a:gd name="T47" fmla="*/ 13 h 110"/>
                <a:gd name="T48" fmla="*/ 17 w 122"/>
                <a:gd name="T49" fmla="*/ 40 h 110"/>
                <a:gd name="T50" fmla="*/ 17 w 122"/>
                <a:gd name="T51" fmla="*/ 85 h 110"/>
                <a:gd name="T52" fmla="*/ 75 w 122"/>
                <a:gd name="T53" fmla="*/ 85 h 110"/>
                <a:gd name="T54" fmla="*/ 75 w 122"/>
                <a:gd name="T55" fmla="*/ 66 h 110"/>
                <a:gd name="T56" fmla="*/ 83 w 122"/>
                <a:gd name="T57" fmla="*/ 66 h 110"/>
                <a:gd name="T58" fmla="*/ 83 w 122"/>
                <a:gd name="T59" fmla="*/ 85 h 110"/>
                <a:gd name="T60" fmla="*/ 56 w 122"/>
                <a:gd name="T61" fmla="*/ 93 h 110"/>
                <a:gd name="T62" fmla="*/ 37 w 122"/>
                <a:gd name="T63" fmla="*/ 93 h 110"/>
                <a:gd name="T64" fmla="*/ 47 w 122"/>
                <a:gd name="T65" fmla="*/ 102 h 110"/>
                <a:gd name="T66" fmla="*/ 56 w 122"/>
                <a:gd name="T67" fmla="*/ 93 h 110"/>
                <a:gd name="T68" fmla="*/ 99 w 122"/>
                <a:gd name="T69" fmla="*/ 1 h 110"/>
                <a:gd name="T70" fmla="*/ 92 w 122"/>
                <a:gd name="T71" fmla="*/ 6 h 110"/>
                <a:gd name="T72" fmla="*/ 92 w 122"/>
                <a:gd name="T73" fmla="*/ 67 h 110"/>
                <a:gd name="T74" fmla="*/ 99 w 122"/>
                <a:gd name="T75" fmla="*/ 72 h 110"/>
                <a:gd name="T76" fmla="*/ 99 w 122"/>
                <a:gd name="T77" fmla="*/ 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10">
                  <a:moveTo>
                    <a:pt x="62" y="47"/>
                  </a:moveTo>
                  <a:cubicBezTo>
                    <a:pt x="69" y="36"/>
                    <a:pt x="62" y="27"/>
                    <a:pt x="62" y="2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9" y="22"/>
                    <a:pt x="79" y="36"/>
                    <a:pt x="68" y="51"/>
                  </a:cubicBezTo>
                  <a:lnTo>
                    <a:pt x="62" y="47"/>
                  </a:lnTo>
                  <a:close/>
                  <a:moveTo>
                    <a:pt x="84" y="61"/>
                  </a:moveTo>
                  <a:cubicBezTo>
                    <a:pt x="100" y="35"/>
                    <a:pt x="84" y="12"/>
                    <a:pt x="83" y="11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90" y="35"/>
                    <a:pt x="77" y="57"/>
                  </a:cubicBezTo>
                  <a:lnTo>
                    <a:pt x="84" y="61"/>
                  </a:lnTo>
                  <a:close/>
                  <a:moveTo>
                    <a:pt x="83" y="85"/>
                  </a:moveTo>
                  <a:cubicBezTo>
                    <a:pt x="93" y="85"/>
                    <a:pt x="93" y="85"/>
                    <a:pt x="93" y="85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103"/>
                    <a:pt x="56" y="110"/>
                    <a:pt x="47" y="110"/>
                  </a:cubicBezTo>
                  <a:cubicBezTo>
                    <a:pt x="37" y="110"/>
                    <a:pt x="29" y="103"/>
                    <a:pt x="29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26"/>
                    <a:pt x="17" y="13"/>
                    <a:pt x="29" y="6"/>
                  </a:cubicBezTo>
                  <a:cubicBezTo>
                    <a:pt x="41" y="0"/>
                    <a:pt x="55" y="0"/>
                    <a:pt x="69" y="9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54" y="9"/>
                    <a:pt x="42" y="8"/>
                    <a:pt x="33" y="13"/>
                  </a:cubicBezTo>
                  <a:cubicBezTo>
                    <a:pt x="24" y="19"/>
                    <a:pt x="17" y="29"/>
                    <a:pt x="17" y="40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83" y="85"/>
                  </a:lnTo>
                  <a:close/>
                  <a:moveTo>
                    <a:pt x="56" y="93"/>
                  </a:moveTo>
                  <a:cubicBezTo>
                    <a:pt x="37" y="93"/>
                    <a:pt x="37" y="93"/>
                    <a:pt x="37" y="93"/>
                  </a:cubicBezTo>
                  <a:cubicBezTo>
                    <a:pt x="37" y="98"/>
                    <a:pt x="41" y="102"/>
                    <a:pt x="47" y="102"/>
                  </a:cubicBezTo>
                  <a:cubicBezTo>
                    <a:pt x="52" y="102"/>
                    <a:pt x="56" y="98"/>
                    <a:pt x="56" y="93"/>
                  </a:cubicBezTo>
                  <a:close/>
                  <a:moveTo>
                    <a:pt x="99" y="1"/>
                  </a:moveTo>
                  <a:cubicBezTo>
                    <a:pt x="92" y="6"/>
                    <a:pt x="92" y="6"/>
                    <a:pt x="92" y="6"/>
                  </a:cubicBezTo>
                  <a:cubicBezTo>
                    <a:pt x="93" y="7"/>
                    <a:pt x="112" y="36"/>
                    <a:pt x="92" y="67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122" y="35"/>
                    <a:pt x="99" y="2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solidFill>
                  <a:srgbClr val="000000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721F1A1-5104-46A5-B087-6C3BF8B6F316}"/>
                </a:ext>
              </a:extLst>
            </p:cNvPr>
            <p:cNvGrpSpPr/>
            <p:nvPr/>
          </p:nvGrpSpPr>
          <p:grpSpPr>
            <a:xfrm>
              <a:off x="789327" y="2687839"/>
              <a:ext cx="2503008" cy="1642280"/>
              <a:chOff x="786552" y="2702791"/>
              <a:chExt cx="2503008" cy="134109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894C32-C5B3-4228-8A26-18FCA60D069A}"/>
                  </a:ext>
                </a:extLst>
              </p:cNvPr>
              <p:cNvSpPr/>
              <p:nvPr/>
            </p:nvSpPr>
            <p:spPr bwMode="auto">
              <a:xfrm>
                <a:off x="952107" y="2702791"/>
                <a:ext cx="2337453" cy="1341093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Present case study </a:t>
                </a:r>
                <a:br>
                  <a:rPr lang="en-US" sz="16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</a:b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(at MM4M365 Practitioners or other speaking opportunities</a:t>
                </a:r>
                <a:r>
                  <a:rPr lang="en-US" sz="9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)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6650A8-4490-4F4E-A1E3-FDE039020A93}"/>
                  </a:ext>
                </a:extLst>
              </p:cNvPr>
              <p:cNvSpPr/>
              <p:nvPr/>
            </p:nvSpPr>
            <p:spPr bwMode="auto">
              <a:xfrm>
                <a:off x="786552" y="2702791"/>
                <a:ext cx="165555" cy="134109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85B31D-BF6C-4825-98E3-4B1A40D59ACC}"/>
                </a:ext>
              </a:extLst>
            </p:cNvPr>
            <p:cNvGrpSpPr/>
            <p:nvPr/>
          </p:nvGrpSpPr>
          <p:grpSpPr>
            <a:xfrm>
              <a:off x="3573875" y="2687839"/>
              <a:ext cx="2500233" cy="1642280"/>
              <a:chOff x="3571100" y="2702791"/>
              <a:chExt cx="2500233" cy="134109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485BAC8-91AE-4F19-ABCD-4BEDDEFAD023}"/>
                  </a:ext>
                </a:extLst>
              </p:cNvPr>
              <p:cNvSpPr/>
              <p:nvPr/>
            </p:nvSpPr>
            <p:spPr bwMode="auto">
              <a:xfrm>
                <a:off x="3736655" y="2702791"/>
                <a:ext cx="2334678" cy="134109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chemeClr val="bg2"/>
                    </a:solidFill>
                  </a:rPr>
                  <a:t>Contribute on GitHub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A7224DD-8DBA-4C8B-A1F3-66ABA98A8632}"/>
                  </a:ext>
                </a:extLst>
              </p:cNvPr>
              <p:cNvSpPr/>
              <p:nvPr/>
            </p:nvSpPr>
            <p:spPr bwMode="auto">
              <a:xfrm>
                <a:off x="3571100" y="2702791"/>
                <a:ext cx="165555" cy="1341093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C8C98C-00BE-4F2E-B6D0-E5B6669BAF96}"/>
                </a:ext>
              </a:extLst>
            </p:cNvPr>
            <p:cNvGrpSpPr/>
            <p:nvPr/>
          </p:nvGrpSpPr>
          <p:grpSpPr>
            <a:xfrm>
              <a:off x="6355648" y="2687837"/>
              <a:ext cx="2507755" cy="1642281"/>
              <a:chOff x="6352873" y="2702790"/>
              <a:chExt cx="2507755" cy="134109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C40613-276E-4973-933C-B9E0C25DD3E3}"/>
                  </a:ext>
                </a:extLst>
              </p:cNvPr>
              <p:cNvSpPr/>
              <p:nvPr/>
            </p:nvSpPr>
            <p:spPr bwMode="auto">
              <a:xfrm>
                <a:off x="6518428" y="2702790"/>
                <a:ext cx="2342200" cy="13410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Provide </a:t>
                </a:r>
                <a:br>
                  <a:rPr lang="en-US" sz="16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</a:br>
                <a:r>
                  <a:rPr lang="en-US" sz="16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feedback, insights, tools, and artifacts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F93628F-2D78-43E2-BB6B-E0CDFD25A2F1}"/>
                  </a:ext>
                </a:extLst>
              </p:cNvPr>
              <p:cNvSpPr/>
              <p:nvPr/>
            </p:nvSpPr>
            <p:spPr bwMode="auto">
              <a:xfrm>
                <a:off x="6352873" y="2702791"/>
                <a:ext cx="165555" cy="134109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BD6D65-B4B2-4F84-A517-D3BD07263E0E}"/>
                </a:ext>
              </a:extLst>
            </p:cNvPr>
            <p:cNvGrpSpPr/>
            <p:nvPr/>
          </p:nvGrpSpPr>
          <p:grpSpPr>
            <a:xfrm>
              <a:off x="9028958" y="2687839"/>
              <a:ext cx="2507755" cy="1642280"/>
              <a:chOff x="6352873" y="2702791"/>
              <a:chExt cx="2507755" cy="134109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01BFA4-72AE-459D-96D9-A223CFF6BD50}"/>
                  </a:ext>
                </a:extLst>
              </p:cNvPr>
              <p:cNvSpPr/>
              <p:nvPr/>
            </p:nvSpPr>
            <p:spPr bwMode="auto">
              <a:xfrm>
                <a:off x="6518428" y="2702791"/>
                <a:ext cx="2342200" cy="1341093"/>
              </a:xfrm>
              <a:prstGeom prst="rect">
                <a:avLst/>
              </a:prstGeom>
              <a:solidFill>
                <a:srgbClr val="E3008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Socialize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content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45A12B8-2CFE-455F-AE3A-F50C4AFD430F}"/>
                  </a:ext>
                </a:extLst>
              </p:cNvPr>
              <p:cNvSpPr/>
              <p:nvPr/>
            </p:nvSpPr>
            <p:spPr bwMode="auto">
              <a:xfrm>
                <a:off x="6352873" y="2702791"/>
                <a:ext cx="165555" cy="1341093"/>
              </a:xfrm>
              <a:prstGeom prst="rect">
                <a:avLst/>
              </a:prstGeom>
              <a:solidFill>
                <a:srgbClr val="B4009E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67109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5445A3-5759-4F5A-A272-50A07CA86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26" y="6183516"/>
            <a:ext cx="1635384" cy="601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643628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4A0E2-E065-4E52-BA50-EFAB4348B996}"/>
              </a:ext>
            </a:extLst>
          </p:cNvPr>
          <p:cNvSpPr/>
          <p:nvPr/>
        </p:nvSpPr>
        <p:spPr>
          <a:xfrm>
            <a:off x="5547504" y="5702234"/>
            <a:ext cx="6888092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latin typeface="Segoe UI Semibold"/>
                <a:cs typeface="Segoe UI"/>
              </a:rPr>
              <a:t>https://aka.ms/sharing-is-caring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1265440" y="286605"/>
            <a:ext cx="2946328" cy="46172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GUIDANCE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C745FBD3-89F8-4AAA-B1B3-15710FCBC31B}"/>
              </a:ext>
            </a:extLst>
          </p:cNvPr>
          <p:cNvSpPr txBox="1"/>
          <p:nvPr/>
        </p:nvSpPr>
        <p:spPr>
          <a:xfrm>
            <a:off x="-10904" y="1120582"/>
            <a:ext cx="5451350" cy="8494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/>
                <a:cs typeface="Segoe UI Semibold"/>
              </a:rPr>
              <a:t>Get started on the </a:t>
            </a:r>
            <a:b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/>
                <a:cs typeface="Segoe UI Semibold"/>
              </a:rPr>
              <a:t>open-source and community work? 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E627C4-AD2C-4C6E-B809-BC8C9F3F0864}"/>
              </a:ext>
            </a:extLst>
          </p:cNvPr>
          <p:cNvSpPr/>
          <p:nvPr/>
        </p:nvSpPr>
        <p:spPr>
          <a:xfrm>
            <a:off x="11948" y="1839682"/>
            <a:ext cx="5428498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1973B9"/>
                </a:solidFill>
                <a:latin typeface="Open Sans"/>
                <a:ea typeface="+mn-lt"/>
                <a:cs typeface="+mn-lt"/>
              </a:rPr>
              <a:t>Community Docs Sessions</a:t>
            </a:r>
          </a:p>
          <a:p>
            <a:pPr algn="ctr"/>
            <a:r>
              <a:rPr lang="en-US" b="1">
                <a:latin typeface="Open Sans"/>
                <a:ea typeface="+mn-lt"/>
                <a:cs typeface="+mn-lt"/>
              </a:rPr>
              <a:t>Wednesday, June 23rd</a:t>
            </a:r>
          </a:p>
          <a:p>
            <a:pPr algn="ctr"/>
            <a:endParaRPr lang="en-US" b="1">
              <a:solidFill>
                <a:srgbClr val="1973B9"/>
              </a:solidFill>
              <a:highlight>
                <a:srgbClr val="FFFF00"/>
              </a:highlight>
              <a:latin typeface="Open Sans"/>
              <a:ea typeface="+mn-lt"/>
              <a:cs typeface="+mn-lt"/>
            </a:endParaRPr>
          </a:p>
          <a:p>
            <a:pPr algn="ctr"/>
            <a:r>
              <a:rPr lang="en-US" b="1">
                <a:solidFill>
                  <a:srgbClr val="1973B9"/>
                </a:solidFill>
                <a:latin typeface="Open Sans"/>
                <a:ea typeface="+mn-lt"/>
                <a:cs typeface="+mn-lt"/>
              </a:rPr>
              <a:t>First Time Contributor Sessions</a:t>
            </a:r>
          </a:p>
          <a:p>
            <a:pPr algn="ctr"/>
            <a:r>
              <a:rPr lang="en-US" b="1">
                <a:latin typeface="Open Sans"/>
                <a:ea typeface="+mn-lt"/>
                <a:cs typeface="+mn-lt"/>
              </a:rPr>
              <a:t>Tuesday, June 29th</a:t>
            </a:r>
          </a:p>
        </p:txBody>
      </p:sp>
      <p:pic>
        <p:nvPicPr>
          <p:cNvPr id="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FCF2A0-58CF-4F5D-96F9-E0690B824E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27" b="6910"/>
          <a:stretch/>
        </p:blipFill>
        <p:spPr>
          <a:xfrm>
            <a:off x="5837246" y="1028054"/>
            <a:ext cx="6877033" cy="42302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35FA4C-149D-4071-846C-625165CEE7A5}"/>
              </a:ext>
            </a:extLst>
          </p:cNvPr>
          <p:cNvSpPr/>
          <p:nvPr/>
        </p:nvSpPr>
        <p:spPr bwMode="auto">
          <a:xfrm>
            <a:off x="6757033" y="2010620"/>
            <a:ext cx="5100552" cy="318545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70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FF830E-6DCF-4713-AC5F-D87A49E70DAB}"/>
              </a:ext>
            </a:extLst>
          </p:cNvPr>
          <p:cNvSpPr/>
          <p:nvPr/>
        </p:nvSpPr>
        <p:spPr>
          <a:xfrm>
            <a:off x="5868793" y="2034161"/>
            <a:ext cx="6877032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ea typeface="+mn-lt"/>
                <a:cs typeface="+mn-lt"/>
              </a:rPr>
              <a:t> Thank you, May attendees </a:t>
            </a:r>
            <a:endParaRPr lang="en-US" sz="2800">
              <a:cs typeface="Segoe UI"/>
            </a:endParaRPr>
          </a:p>
          <a:p>
            <a:pPr algn="ctr"/>
            <a:endParaRPr lang="en-US" sz="2800">
              <a:solidFill>
                <a:schemeClr val="tx2">
                  <a:lumMod val="90000"/>
                  <a:lumOff val="10000"/>
                </a:schemeClr>
              </a:solidFill>
              <a:latin typeface="Open Sans"/>
              <a:cs typeface="Segoe UI"/>
            </a:endParaRPr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D154FECF-AAC4-477D-B69F-C1D353334A98}"/>
              </a:ext>
            </a:extLst>
          </p:cNvPr>
          <p:cNvSpPr/>
          <p:nvPr/>
        </p:nvSpPr>
        <p:spPr bwMode="auto">
          <a:xfrm>
            <a:off x="6249061" y="2149984"/>
            <a:ext cx="275748" cy="240854"/>
          </a:xfrm>
          <a:prstGeom prst="hear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art 19">
            <a:extLst>
              <a:ext uri="{FF2B5EF4-FFF2-40B4-BE49-F238E27FC236}">
                <a16:creationId xmlns:a16="http://schemas.microsoft.com/office/drawing/2014/main" id="{C7C43A7F-E6B3-4D1D-AB06-5DDBF82F37FA}"/>
              </a:ext>
            </a:extLst>
          </p:cNvPr>
          <p:cNvSpPr/>
          <p:nvPr/>
        </p:nvSpPr>
        <p:spPr bwMode="auto">
          <a:xfrm>
            <a:off x="12061095" y="2149984"/>
            <a:ext cx="275748" cy="240854"/>
          </a:xfrm>
          <a:prstGeom prst="hear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EF8DFC-4E24-43D9-AB21-D1B2F579166B}"/>
              </a:ext>
            </a:extLst>
          </p:cNvPr>
          <p:cNvSpPr txBox="1"/>
          <p:nvPr/>
        </p:nvSpPr>
        <p:spPr>
          <a:xfrm>
            <a:off x="6218237" y="2570966"/>
            <a:ext cx="5943939" cy="2486809"/>
          </a:xfrm>
          <a:prstGeom prst="rect">
            <a:avLst/>
          </a:prstGeom>
          <a:noFill/>
        </p:spPr>
        <p:txBody>
          <a:bodyPr wrap="square" lIns="91440" tIns="45720" rIns="91440" bIns="45720" numCol="3" anchor="t">
            <a:noAutofit/>
          </a:bodyPr>
          <a:lstStyle/>
          <a:p>
            <a:pPr algn="ctr"/>
            <a:r>
              <a:rPr lang="en-US" sz="1200">
                <a:cs typeface="Segoe UI"/>
              </a:rPr>
              <a:t>David Warner</a:t>
            </a:r>
          </a:p>
          <a:p>
            <a:pPr algn="ctr"/>
            <a:r>
              <a:rPr lang="en-US" sz="1200">
                <a:cs typeface="Segoe UI"/>
              </a:rPr>
              <a:t>Kathleen </a:t>
            </a:r>
            <a:r>
              <a:rPr lang="en-US" sz="1200" err="1">
                <a:cs typeface="Segoe UI"/>
              </a:rPr>
              <a:t>Boilek</a:t>
            </a:r>
            <a:endParaRPr lang="en-US" sz="1200">
              <a:cs typeface="Segoe UI"/>
            </a:endParaRPr>
          </a:p>
          <a:p>
            <a:pPr algn="ctr"/>
            <a:r>
              <a:rPr lang="en-US" sz="1200">
                <a:cs typeface="Segoe UI"/>
              </a:rPr>
              <a:t>Shilpa </a:t>
            </a:r>
          </a:p>
          <a:p>
            <a:pPr algn="ctr"/>
            <a:r>
              <a:rPr lang="en-US" sz="1200">
                <a:cs typeface="Segoe UI"/>
              </a:rPr>
              <a:t>Ariel Smith</a:t>
            </a:r>
          </a:p>
          <a:p>
            <a:pPr algn="ctr"/>
            <a:r>
              <a:rPr lang="en-US" sz="1200">
                <a:cs typeface="Segoe UI"/>
              </a:rPr>
              <a:t>Ralph Rivas</a:t>
            </a:r>
          </a:p>
          <a:p>
            <a:pPr algn="ctr"/>
            <a:r>
              <a:rPr lang="en-US" sz="1200">
                <a:cs typeface="Segoe UI"/>
              </a:rPr>
              <a:t>Theresa </a:t>
            </a:r>
            <a:r>
              <a:rPr lang="en-US" sz="1200" err="1">
                <a:cs typeface="Segoe UI"/>
              </a:rPr>
              <a:t>Lubelski</a:t>
            </a:r>
            <a:endParaRPr lang="en-US" sz="1200">
              <a:cs typeface="Segoe UI"/>
            </a:endParaRPr>
          </a:p>
          <a:p>
            <a:pPr algn="ctr"/>
            <a:r>
              <a:rPr lang="en-US" sz="1200">
                <a:cs typeface="Segoe UI"/>
              </a:rPr>
              <a:t>Susan McClements</a:t>
            </a:r>
          </a:p>
          <a:p>
            <a:pPr algn="ctr"/>
            <a:r>
              <a:rPr lang="en-US" sz="1200">
                <a:cs typeface="Segoe UI"/>
              </a:rPr>
              <a:t>Ron Jones</a:t>
            </a:r>
          </a:p>
          <a:p>
            <a:pPr algn="ctr"/>
            <a:r>
              <a:rPr lang="en-US" sz="1200">
                <a:cs typeface="Segoe UI"/>
              </a:rPr>
              <a:t>Alex </a:t>
            </a:r>
            <a:r>
              <a:rPr lang="en-US" sz="1200" err="1">
                <a:cs typeface="Segoe UI"/>
              </a:rPr>
              <a:t>Tabone</a:t>
            </a:r>
            <a:endParaRPr lang="en-US" sz="1200">
              <a:cs typeface="Segoe UI"/>
            </a:endParaRPr>
          </a:p>
          <a:p>
            <a:pPr algn="ctr"/>
            <a:r>
              <a:rPr lang="en-US" sz="1200">
                <a:cs typeface="Segoe UI"/>
              </a:rPr>
              <a:t>Simon </a:t>
            </a:r>
            <a:r>
              <a:rPr lang="en-US" sz="1200" err="1">
                <a:cs typeface="Segoe UI"/>
              </a:rPr>
              <a:t>Ågren</a:t>
            </a:r>
            <a:endParaRPr lang="en-US" sz="1200">
              <a:cs typeface="Segoe UI"/>
            </a:endParaRPr>
          </a:p>
          <a:p>
            <a:pPr algn="ctr"/>
            <a:r>
              <a:rPr lang="en-US" sz="1200">
                <a:cs typeface="Segoe UI"/>
              </a:rPr>
              <a:t>Nikki Chapple </a:t>
            </a:r>
          </a:p>
          <a:p>
            <a:pPr algn="ctr"/>
            <a:r>
              <a:rPr lang="en-US" sz="1200">
                <a:cs typeface="Segoe UI"/>
              </a:rPr>
              <a:t>Chris Revell</a:t>
            </a:r>
          </a:p>
          <a:p>
            <a:pPr algn="ctr"/>
            <a:r>
              <a:rPr lang="en-US" sz="1200">
                <a:cs typeface="Segoe UI"/>
              </a:rPr>
              <a:t>Andrew Burns</a:t>
            </a:r>
          </a:p>
          <a:p>
            <a:pPr algn="ctr"/>
            <a:r>
              <a:rPr lang="en-US" sz="1200">
                <a:cs typeface="Segoe UI"/>
              </a:rPr>
              <a:t>Patrick Tucker</a:t>
            </a:r>
          </a:p>
          <a:p>
            <a:pPr algn="ctr"/>
            <a:r>
              <a:rPr lang="en-US" sz="1200">
                <a:cs typeface="Segoe UI"/>
              </a:rPr>
              <a:t>Ross Allan</a:t>
            </a:r>
          </a:p>
          <a:p>
            <a:pPr algn="ctr"/>
            <a:r>
              <a:rPr lang="en-US" sz="1200">
                <a:cs typeface="Segoe UI"/>
              </a:rPr>
              <a:t>Henrik </a:t>
            </a:r>
            <a:r>
              <a:rPr lang="en-US" sz="1200" err="1">
                <a:cs typeface="Segoe UI"/>
              </a:rPr>
              <a:t>Yllemo</a:t>
            </a:r>
            <a:endParaRPr lang="en-US" sz="1200">
              <a:cs typeface="Segoe UI"/>
            </a:endParaRPr>
          </a:p>
          <a:p>
            <a:pPr algn="ctr"/>
            <a:r>
              <a:rPr lang="en-US" sz="1200">
                <a:cs typeface="Segoe UI"/>
              </a:rPr>
              <a:t>Julie Peck</a:t>
            </a:r>
          </a:p>
          <a:p>
            <a:pPr algn="ctr"/>
            <a:r>
              <a:rPr lang="en-US" sz="1200">
                <a:cs typeface="Segoe UI"/>
              </a:rPr>
              <a:t>Daniel</a:t>
            </a:r>
          </a:p>
          <a:p>
            <a:pPr algn="ctr"/>
            <a:r>
              <a:rPr lang="en-US" sz="1200">
                <a:cs typeface="Segoe UI"/>
              </a:rPr>
              <a:t>Shiva Bezwada</a:t>
            </a:r>
          </a:p>
          <a:p>
            <a:pPr algn="ctr"/>
            <a:r>
              <a:rPr lang="en-US" sz="1200">
                <a:cs typeface="Segoe UI"/>
              </a:rPr>
              <a:t>Melissa </a:t>
            </a:r>
            <a:r>
              <a:rPr lang="en-US" sz="1200" err="1">
                <a:cs typeface="Segoe UI"/>
              </a:rPr>
              <a:t>Declercq</a:t>
            </a:r>
            <a:r>
              <a:rPr lang="en-US" sz="1200">
                <a:cs typeface="Segoe UI"/>
              </a:rPr>
              <a:t> </a:t>
            </a:r>
          </a:p>
          <a:p>
            <a:pPr algn="ctr"/>
            <a:r>
              <a:rPr lang="en-US" sz="1200">
                <a:cs typeface="Segoe UI"/>
              </a:rPr>
              <a:t>Harold  </a:t>
            </a:r>
            <a:r>
              <a:rPr lang="en-US" sz="1200" err="1">
                <a:cs typeface="Segoe UI"/>
              </a:rPr>
              <a:t>Wolfinger</a:t>
            </a:r>
            <a:endParaRPr lang="en-US" sz="1200">
              <a:cs typeface="Segoe UI"/>
            </a:endParaRPr>
          </a:p>
          <a:p>
            <a:pPr algn="ctr"/>
            <a:r>
              <a:rPr lang="en-US" sz="1200">
                <a:cs typeface="Segoe UI"/>
              </a:rPr>
              <a:t>Phil </a:t>
            </a:r>
            <a:r>
              <a:rPr lang="en-US" sz="1200" err="1">
                <a:cs typeface="Segoe UI"/>
              </a:rPr>
              <a:t>Broadbery</a:t>
            </a:r>
            <a:endParaRPr lang="en-US" sz="1200">
              <a:cs typeface="Segoe UI"/>
            </a:endParaRPr>
          </a:p>
          <a:p>
            <a:pPr algn="ctr"/>
            <a:r>
              <a:rPr lang="en-US" sz="1200">
                <a:cs typeface="Segoe UI"/>
              </a:rPr>
              <a:t>Nizar </a:t>
            </a:r>
            <a:r>
              <a:rPr lang="en-US" sz="1200" err="1">
                <a:cs typeface="Segoe UI"/>
              </a:rPr>
              <a:t>Grindi</a:t>
            </a:r>
            <a:endParaRPr lang="en-US" sz="1200">
              <a:cs typeface="Segoe UI"/>
            </a:endParaRPr>
          </a:p>
          <a:p>
            <a:pPr algn="ctr"/>
            <a:r>
              <a:rPr lang="en-US" sz="1200">
                <a:cs typeface="Segoe UI"/>
              </a:rPr>
              <a:t>Rocio Holub</a:t>
            </a:r>
          </a:p>
          <a:p>
            <a:pPr algn="ctr"/>
            <a:r>
              <a:rPr lang="en-US" sz="1200">
                <a:cs typeface="Segoe UI"/>
              </a:rPr>
              <a:t>Pete Simpkins</a:t>
            </a:r>
          </a:p>
          <a:p>
            <a:pPr algn="ctr"/>
            <a:r>
              <a:rPr lang="en-US" sz="1200">
                <a:cs typeface="Segoe UI"/>
              </a:rPr>
              <a:t>Kiran </a:t>
            </a:r>
            <a:r>
              <a:rPr lang="en-US" sz="1200" err="1">
                <a:cs typeface="Segoe UI"/>
              </a:rPr>
              <a:t>Bellala</a:t>
            </a:r>
            <a:endParaRPr lang="en-US" sz="1200">
              <a:cs typeface="Segoe UI"/>
            </a:endParaRPr>
          </a:p>
          <a:p>
            <a:pPr algn="ctr"/>
            <a:r>
              <a:rPr lang="en-US" sz="1200" err="1">
                <a:cs typeface="Segoe UI"/>
              </a:rPr>
              <a:t>Prabhjit</a:t>
            </a:r>
            <a:r>
              <a:rPr lang="en-US" sz="1200">
                <a:cs typeface="Segoe UI"/>
              </a:rPr>
              <a:t> Singh</a:t>
            </a:r>
          </a:p>
          <a:p>
            <a:pPr algn="ctr"/>
            <a:r>
              <a:rPr lang="en-US" sz="1200">
                <a:cs typeface="Segoe UI"/>
              </a:rPr>
              <a:t>Andy Boylan</a:t>
            </a:r>
          </a:p>
          <a:p>
            <a:pPr algn="ctr"/>
            <a:r>
              <a:rPr lang="en-US" sz="1200">
                <a:cs typeface="Segoe UI"/>
              </a:rPr>
              <a:t>Mike Duffy</a:t>
            </a:r>
          </a:p>
          <a:p>
            <a:pPr algn="ctr"/>
            <a:r>
              <a:rPr lang="en-US" sz="1200">
                <a:cs typeface="Segoe UI"/>
              </a:rPr>
              <a:t>Lance Yoder</a:t>
            </a:r>
          </a:p>
          <a:p>
            <a:pPr algn="ctr"/>
            <a:r>
              <a:rPr lang="en-US" sz="1200">
                <a:cs typeface="Segoe UI"/>
              </a:rPr>
              <a:t>Christine Green</a:t>
            </a:r>
          </a:p>
          <a:p>
            <a:pPr algn="ctr"/>
            <a:r>
              <a:rPr lang="en-US" sz="1200">
                <a:cs typeface="Segoe UI"/>
              </a:rPr>
              <a:t>Manjunath </a:t>
            </a:r>
            <a:r>
              <a:rPr lang="en-US" sz="1200" err="1">
                <a:cs typeface="Segoe UI"/>
              </a:rPr>
              <a:t>Puttaswamy</a:t>
            </a:r>
            <a:endParaRPr lang="en-US" sz="1200">
              <a:cs typeface="Segoe UI"/>
            </a:endParaRPr>
          </a:p>
          <a:p>
            <a:pPr algn="ctr"/>
            <a:r>
              <a:rPr lang="en-US" sz="1200">
                <a:cs typeface="Segoe UI"/>
              </a:rPr>
              <a:t>Tammie Brown</a:t>
            </a:r>
          </a:p>
          <a:p>
            <a:pPr algn="ctr"/>
            <a:r>
              <a:rPr lang="en-US" sz="1200">
                <a:cs typeface="Segoe UI"/>
              </a:rPr>
              <a:t>Daniel  Westerdale</a:t>
            </a:r>
          </a:p>
          <a:p>
            <a:pPr algn="ctr"/>
            <a:r>
              <a:rPr lang="en-US" sz="1200">
                <a:cs typeface="Segoe UI"/>
              </a:rPr>
              <a:t>Michael </a:t>
            </a:r>
            <a:r>
              <a:rPr lang="en-US" sz="1200" err="1">
                <a:cs typeface="Segoe UI"/>
              </a:rPr>
              <a:t>Appinger</a:t>
            </a:r>
            <a:endParaRPr lang="en-US" sz="1200"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8E1C-ED50-4235-BC38-72B77EF0A1D7}"/>
              </a:ext>
            </a:extLst>
          </p:cNvPr>
          <p:cNvSpPr/>
          <p:nvPr/>
        </p:nvSpPr>
        <p:spPr bwMode="auto">
          <a:xfrm>
            <a:off x="746192" y="3888537"/>
            <a:ext cx="3881226" cy="46172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Next MM4M365 call</a:t>
            </a:r>
            <a:endParaRPr lang="en-US" sz="2400" b="1" spc="3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E648128D-9BB5-4622-A219-A5EBE58D8C5F}"/>
              </a:ext>
            </a:extLst>
          </p:cNvPr>
          <p:cNvSpPr txBox="1">
            <a:spLocks/>
          </p:cNvSpPr>
          <p:nvPr/>
        </p:nvSpPr>
        <p:spPr>
          <a:xfrm>
            <a:off x="474720" y="4348076"/>
            <a:ext cx="4664558" cy="1431759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endParaRPr lang="en-US" sz="1400">
              <a:latin typeface="Segoe UI"/>
              <a:cs typeface="Segoe UI Semibold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1400" b="1">
                <a:latin typeface="Segoe UI"/>
                <a:cs typeface="Segoe UI Semibold"/>
              </a:rPr>
              <a:t>July 20</a:t>
            </a:r>
            <a:r>
              <a:rPr lang="en-US" sz="1400" b="1" baseline="30000">
                <a:latin typeface="Segoe UI"/>
                <a:cs typeface="Segoe UI Semibold"/>
              </a:rPr>
              <a:t>th</a:t>
            </a:r>
            <a:r>
              <a:rPr lang="en-US" sz="1400" b="1">
                <a:latin typeface="Segoe UI"/>
                <a:cs typeface="Segoe UI Semibold"/>
              </a:rPr>
              <a:t> at 7:00am PST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1400" i="1">
                <a:latin typeface="Segoe UI"/>
                <a:cs typeface="Segoe UI Semibold"/>
              </a:rPr>
              <a:t>Third Tuesday of every month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1400">
                <a:solidFill>
                  <a:srgbClr val="0070C0"/>
                </a:solidFill>
                <a:latin typeface="Segoe UI"/>
                <a:cs typeface="Segoe UI Semibold"/>
                <a:hlinkClick r:id="rId6"/>
              </a:rPr>
              <a:t>https://aka.ms/sharing-is-caring</a:t>
            </a:r>
            <a:endParaRPr lang="en-US" sz="1400">
              <a:solidFill>
                <a:srgbClr val="0070C0"/>
              </a:solidFill>
              <a:latin typeface="Segoe UI"/>
              <a:cs typeface="Segoe UI Semibold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1800" b="1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Running a Maturity Model Workshop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385042C-A0D3-405D-A642-289918E672E5}"/>
              </a:ext>
            </a:extLst>
          </p:cNvPr>
          <p:cNvSpPr txBox="1">
            <a:spLocks/>
          </p:cNvSpPr>
          <p:nvPr/>
        </p:nvSpPr>
        <p:spPr>
          <a:xfrm>
            <a:off x="274298" y="356976"/>
            <a:ext cx="11887878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9184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5C244689-503F-4895-9BB4-722E291FD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735" y="1958077"/>
            <a:ext cx="6572221" cy="3683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B2C8F8-BFC7-4329-B385-95CF764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PnP Picture Time!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2AEA-5790-49CA-8E96-88303CDBF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519" y="2057944"/>
            <a:ext cx="4757713" cy="3927229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sz="3200">
                <a:latin typeface="+mn-lt"/>
              </a:rPr>
              <a:t>Video on and we’ll grab a Together Mode pic with everyone who wants to be seen to be here.</a:t>
            </a:r>
          </a:p>
          <a:p>
            <a:endParaRPr lang="en-US" sz="3200">
              <a:latin typeface="+mn-lt"/>
            </a:endParaRPr>
          </a:p>
          <a:p>
            <a:r>
              <a:rPr lang="en-US" sz="3200">
                <a:latin typeface="+mn-lt"/>
              </a:rPr>
              <a:t>We are together in this as a community!</a:t>
            </a:r>
            <a:endParaRPr lang="en-FI" sz="3200">
              <a:latin typeface="+mn-lt"/>
            </a:endParaRPr>
          </a:p>
        </p:txBody>
      </p:sp>
      <p:pic>
        <p:nvPicPr>
          <p:cNvPr id="5" name="Graphic 4" descr="Sparkling Heart">
            <a:extLst>
              <a:ext uri="{FF2B5EF4-FFF2-40B4-BE49-F238E27FC236}">
                <a16:creationId xmlns:a16="http://schemas.microsoft.com/office/drawing/2014/main" id="{68BE2507-68D6-42C2-85D5-62C79D169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3457">
            <a:off x="3969800" y="5323491"/>
            <a:ext cx="1323363" cy="13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543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158D00F-8127-4BEF-AA94-A75E7D49EB7B}"/>
              </a:ext>
            </a:extLst>
          </p:cNvPr>
          <p:cNvSpPr/>
          <p:nvPr/>
        </p:nvSpPr>
        <p:spPr bwMode="auto">
          <a:xfrm>
            <a:off x="6123710" y="2087416"/>
            <a:ext cx="6144054" cy="4738255"/>
          </a:xfrm>
          <a:prstGeom prst="rect">
            <a:avLst/>
          </a:prstGeom>
          <a:solidFill>
            <a:srgbClr val="EAF4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357771" y="291144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DISCUSSION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CD026-3DAE-4A55-B71E-B1AF385E8369}"/>
              </a:ext>
            </a:extLst>
          </p:cNvPr>
          <p:cNvSpPr txBox="1"/>
          <p:nvPr/>
        </p:nvSpPr>
        <p:spPr>
          <a:xfrm>
            <a:off x="251835" y="942894"/>
            <a:ext cx="5106153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>
                <a:latin typeface="Segoe UI Semibold" panose="020B0702040204020203" pitchFamily="34" charset="0"/>
                <a:cs typeface="Segoe UI Semibold" panose="020B0702040204020203" pitchFamily="34" charset="0"/>
              </a:rPr>
              <a:t>Management of Content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B9B377-C7FA-44B5-8A59-8BC272687792}"/>
              </a:ext>
            </a:extLst>
          </p:cNvPr>
          <p:cNvGrpSpPr/>
          <p:nvPr/>
        </p:nvGrpSpPr>
        <p:grpSpPr>
          <a:xfrm>
            <a:off x="6259044" y="2248217"/>
            <a:ext cx="6036428" cy="4549746"/>
            <a:chOff x="1513421" y="-103263"/>
            <a:chExt cx="9345113" cy="75024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8082E2-0930-41BE-BCE8-46099BAD5D05}"/>
                </a:ext>
              </a:extLst>
            </p:cNvPr>
            <p:cNvSpPr/>
            <p:nvPr/>
          </p:nvSpPr>
          <p:spPr bwMode="auto">
            <a:xfrm>
              <a:off x="5364392" y="-103263"/>
              <a:ext cx="2729962" cy="46172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spc="3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PROTOCOL</a:t>
              </a:r>
            </a:p>
          </p:txBody>
        </p:sp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41052D0-D3AE-41DD-BA40-2005974D6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3421" y="2851492"/>
              <a:ext cx="9077124" cy="176986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F20A481-4BEF-49B7-A990-24C768382437}"/>
                </a:ext>
              </a:extLst>
            </p:cNvPr>
            <p:cNvCxnSpPr/>
            <p:nvPr/>
          </p:nvCxnSpPr>
          <p:spPr>
            <a:xfrm>
              <a:off x="5379523" y="1911931"/>
              <a:ext cx="0" cy="783771"/>
            </a:xfrm>
            <a:prstGeom prst="straightConnector1">
              <a:avLst/>
            </a:prstGeom>
            <a:ln w="57150">
              <a:solidFill>
                <a:srgbClr val="1973B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C70140-943A-46A0-89D4-714769AC39DF}"/>
                </a:ext>
              </a:extLst>
            </p:cNvPr>
            <p:cNvSpPr txBox="1"/>
            <p:nvPr/>
          </p:nvSpPr>
          <p:spPr>
            <a:xfrm>
              <a:off x="7360431" y="463330"/>
              <a:ext cx="3498103" cy="87347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Come off mute and share your thoughts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E5A1844-A493-4EC3-BB4A-5225995B7105}"/>
                </a:ext>
              </a:extLst>
            </p:cNvPr>
            <p:cNvCxnSpPr/>
            <p:nvPr/>
          </p:nvCxnSpPr>
          <p:spPr>
            <a:xfrm>
              <a:off x="4522521" y="1911930"/>
              <a:ext cx="0" cy="783771"/>
            </a:xfrm>
            <a:prstGeom prst="straightConnector1">
              <a:avLst/>
            </a:prstGeom>
            <a:ln w="57150">
              <a:solidFill>
                <a:srgbClr val="1973B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38BD4A-2F60-4652-8D75-9F6A17AA3348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5379523" y="4748153"/>
              <a:ext cx="0" cy="999394"/>
            </a:xfrm>
            <a:prstGeom prst="straightConnector1">
              <a:avLst/>
            </a:prstGeom>
            <a:ln w="57150">
              <a:solidFill>
                <a:srgbClr val="1973B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4DB961-BB5B-424A-BC78-65FE2DEEED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9393" y="4081157"/>
              <a:ext cx="0" cy="666997"/>
            </a:xfrm>
            <a:prstGeom prst="straightConnector1">
              <a:avLst/>
            </a:prstGeom>
            <a:ln w="57150">
              <a:solidFill>
                <a:srgbClr val="1973B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11FF96B-9108-457A-9AE1-902EDE65BE66}"/>
                </a:ext>
              </a:extLst>
            </p:cNvPr>
            <p:cNvCxnSpPr/>
            <p:nvPr/>
          </p:nvCxnSpPr>
          <p:spPr>
            <a:xfrm>
              <a:off x="9130146" y="1911930"/>
              <a:ext cx="0" cy="783771"/>
            </a:xfrm>
            <a:prstGeom prst="straightConnector1">
              <a:avLst/>
            </a:prstGeom>
            <a:ln w="57150">
              <a:solidFill>
                <a:srgbClr val="1973B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5EFC51-8990-4B5A-8C77-3D01D6DF1E91}"/>
                </a:ext>
              </a:extLst>
            </p:cNvPr>
            <p:cNvSpPr txBox="1"/>
            <p:nvPr/>
          </p:nvSpPr>
          <p:spPr>
            <a:xfrm>
              <a:off x="2376331" y="445097"/>
              <a:ext cx="5030206" cy="165163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Visually emote and support</a:t>
              </a:r>
              <a:b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 reactions while others are speaking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48ABDB-98DB-41A3-9A87-710C065D3F14}"/>
                </a:ext>
              </a:extLst>
            </p:cNvPr>
            <p:cNvSpPr txBox="1"/>
            <p:nvPr/>
          </p:nvSpPr>
          <p:spPr>
            <a:xfrm>
              <a:off x="6268485" y="4707988"/>
              <a:ext cx="3961818" cy="125699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 your camera</a:t>
              </a:r>
              <a:b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(don’t be shy)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497E3B-6B9E-470D-B35C-9FBA0E240742}"/>
                </a:ext>
              </a:extLst>
            </p:cNvPr>
            <p:cNvSpPr txBox="1"/>
            <p:nvPr/>
          </p:nvSpPr>
          <p:spPr>
            <a:xfrm>
              <a:off x="2848197" y="5747547"/>
              <a:ext cx="5062652" cy="165163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Raise your hand to say your piece </a:t>
              </a:r>
              <a:b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(and put it down again!)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785945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507C-F71D-4E5C-B9BF-F0758620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899477"/>
            <a:ext cx="6268171" cy="3629025"/>
          </a:xfrm>
        </p:spPr>
        <p:txBody>
          <a:bodyPr/>
          <a:lstStyle/>
          <a:p>
            <a:r>
              <a:rPr lang="en-US" sz="2400">
                <a:solidFill>
                  <a:schemeClr val="tx1"/>
                </a:solidFill>
                <a:cs typeface="Segoe UI"/>
              </a:rPr>
              <a:t>DISCUSSION: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  <a:cs typeface="Segoe UI"/>
              </a:rPr>
              <a:t>What does Level 100 through 500 look like for Content Management?</a:t>
            </a:r>
            <a:br>
              <a:rPr lang="en-US" sz="2400">
                <a:solidFill>
                  <a:schemeClr val="tx1"/>
                </a:solidFill>
                <a:cs typeface="Segoe UI"/>
              </a:rPr>
            </a:br>
            <a:br>
              <a:rPr lang="en-US" sz="2400">
                <a:solidFill>
                  <a:schemeClr val="tx1"/>
                </a:solidFill>
                <a:cs typeface="Segoe UI"/>
              </a:rPr>
            </a:br>
            <a:r>
              <a:rPr lang="en-US" sz="2400">
                <a:solidFill>
                  <a:schemeClr val="tx1"/>
                </a:solidFill>
                <a:cs typeface="Segoe UI"/>
              </a:rPr>
              <a:t>What is wrong?</a:t>
            </a:r>
            <a:br>
              <a:rPr lang="en-US" sz="2400">
                <a:solidFill>
                  <a:schemeClr val="tx1"/>
                </a:solidFill>
                <a:cs typeface="Segoe UI"/>
              </a:rPr>
            </a:br>
            <a:r>
              <a:rPr lang="en-US" sz="2400">
                <a:solidFill>
                  <a:schemeClr val="tx1"/>
                </a:solidFill>
                <a:cs typeface="Segoe UI"/>
              </a:rPr>
              <a:t>What have we missed?</a:t>
            </a:r>
            <a:br>
              <a:rPr lang="en-US" sz="2400">
                <a:solidFill>
                  <a:schemeClr val="tx1"/>
                </a:solidFill>
                <a:cs typeface="Segoe UI"/>
              </a:rPr>
            </a:br>
            <a:r>
              <a:rPr lang="en-US" sz="2400">
                <a:solidFill>
                  <a:schemeClr val="tx1"/>
                </a:solidFill>
                <a:cs typeface="Segoe UI"/>
              </a:rPr>
              <a:t>How else can we represent these concepts?</a:t>
            </a:r>
            <a:br>
              <a:rPr lang="en-US" sz="2400">
                <a:solidFill>
                  <a:schemeClr val="tx1"/>
                </a:solidFill>
                <a:cs typeface="Segoe UI"/>
              </a:rPr>
            </a:br>
            <a:br>
              <a:rPr lang="en-US" sz="2400">
                <a:solidFill>
                  <a:schemeClr val="tx1"/>
                </a:solidFill>
                <a:cs typeface="Segoe UI"/>
              </a:rPr>
            </a:br>
            <a:r>
              <a:rPr lang="en-US" sz="2400">
                <a:solidFill>
                  <a:schemeClr val="tx1"/>
                </a:solidFill>
                <a:cs typeface="Segoe UI"/>
              </a:rPr>
              <a:t>Is this helpful?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99F171-27F3-4882-BAF8-610E26B3745F}"/>
              </a:ext>
            </a:extLst>
          </p:cNvPr>
          <p:cNvSpPr txBox="1">
            <a:spLocks/>
          </p:cNvSpPr>
          <p:nvPr/>
        </p:nvSpPr>
        <p:spPr>
          <a:xfrm>
            <a:off x="1360488" y="2820379"/>
            <a:ext cx="10073797" cy="61679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strike="noStrike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</a:pPr>
            <a:endParaRPr lang="en-US" sz="3600">
              <a:solidFill>
                <a:schemeClr val="bg2"/>
              </a:solidFill>
              <a:latin typeface="+mn-lt"/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EE774-40B5-4038-8670-84250EAFE155}"/>
              </a:ext>
            </a:extLst>
          </p:cNvPr>
          <p:cNvSpPr txBox="1"/>
          <p:nvPr/>
        </p:nvSpPr>
        <p:spPr>
          <a:xfrm>
            <a:off x="8747876" y="112255"/>
            <a:ext cx="29966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Types of content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Documents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Web pages &amp; News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Conversations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Items (e.g. snippets of information, FAQs, tasks, contacts, notifications, list items)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Email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Media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4DA53-FBB9-4FE7-9F7F-A67915B34A2A}"/>
              </a:ext>
            </a:extLst>
          </p:cNvPr>
          <p:cNvSpPr txBox="1"/>
          <p:nvPr/>
        </p:nvSpPr>
        <p:spPr>
          <a:xfrm>
            <a:off x="8747876" y="3128775"/>
            <a:ext cx="331134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1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Common Microsoft 365 Toolsets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OneDrive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SharePoint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Teams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Data Loss Prevention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Information Protection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Compliance </a:t>
            </a:r>
            <a:r>
              <a:rPr lang="en-GB" sz="1400" b="0" i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Center</a:t>
            </a:r>
            <a:endParaRPr lang="en-GB" sz="1400" b="0" i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File services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Microsoft Lists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Email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Microsoft Word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OneNote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Stream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SharePoint </a:t>
            </a:r>
            <a:r>
              <a:rPr lang="en-GB" sz="1400" b="0" i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Syntex</a:t>
            </a:r>
            <a:endParaRPr lang="en-GB" sz="1400" b="0" i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Power Automate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Project Cortex</a:t>
            </a:r>
          </a:p>
        </p:txBody>
      </p:sp>
    </p:spTree>
    <p:extLst>
      <p:ext uri="{BB962C8B-B14F-4D97-AF65-F5344CB8AC3E}">
        <p14:creationId xmlns:p14="http://schemas.microsoft.com/office/powerpoint/2010/main" val="6789238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79e9eb2-e8b5-4da4-a99d-e60e7d4ffe7f" xsi:nil="true"/>
    <TaxKeywordTaxHTField xmlns="4599b17f-7814-4a3d-9acb-8dbcbdaad473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Competency</TermName>
          <TermId xmlns="http://schemas.microsoft.com/office/infopath/2007/PartnerControls">6c52225b-1e14-472c-a501-1ae32b687378</TermId>
        </TermInfo>
        <TermInfo xmlns="http://schemas.microsoft.com/office/infopath/2007/PartnerControls">
          <TermName xmlns="http://schemas.microsoft.com/office/infopath/2007/PartnerControls">Content</TermName>
          <TermId xmlns="http://schemas.microsoft.com/office/infopath/2007/PartnerControls">43b6179a-c544-48dc-afec-6180b7b1e45c</TermId>
        </TermInfo>
      </Terms>
    </TaxKeywordTaxHTField>
    <Document_x0020_Status xmlns="a79e9eb2-e8b5-4da4-a99d-e60e7d4ffe7f">Complete</Document_x0020_Status>
    <TaxCatchAll xmlns="d591a979-0bac-4b23-9603-e6fb7f7a49be">
      <Value>19</Value>
      <Value>3</Value>
    </TaxCatchAll>
    <Category xmlns="a79e9eb2-e8b5-4da4-a99d-e60e7d4ffe7f">Presentation</Category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F993B44EF7594681A08E0B31A65FE8" ma:contentTypeVersion="17" ma:contentTypeDescription="Create a new document." ma:contentTypeScope="" ma:versionID="f10e30fee840ba217c5ca7ce9886c367">
  <xsd:schema xmlns:xsd="http://www.w3.org/2001/XMLSchema" xmlns:xs="http://www.w3.org/2001/XMLSchema" xmlns:p="http://schemas.microsoft.com/office/2006/metadata/properties" xmlns:ns2="a79e9eb2-e8b5-4da4-a99d-e60e7d4ffe7f" xmlns:ns3="4599b17f-7814-4a3d-9acb-8dbcbdaad473" xmlns:ns4="d591a979-0bac-4b23-9603-e6fb7f7a49be" targetNamespace="http://schemas.microsoft.com/office/2006/metadata/properties" ma:root="true" ma:fieldsID="f7aeb4d34fda021e005abbe5c5f38a8b" ns2:_="" ns3:_="" ns4:_="">
    <xsd:import namespace="a79e9eb2-e8b5-4da4-a99d-e60e7d4ffe7f"/>
    <xsd:import namespace="4599b17f-7814-4a3d-9acb-8dbcbdaad473"/>
    <xsd:import namespace="d591a979-0bac-4b23-9603-e6fb7f7a49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Document_x0020_Status" minOccurs="0"/>
                <xsd:element ref="ns3:TaxKeywordTaxHTField" minOccurs="0"/>
                <xsd:element ref="ns4:TaxCatchAll" minOccurs="0"/>
                <xsd:element ref="ns2:MediaServiceDateTaken" minOccurs="0"/>
                <xsd:element ref="ns2:MediaServiceLocation" minOccurs="0"/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9e9eb2-e8b5-4da4-a99d-e60e7d4ffe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Document_x0020_Status" ma:index="18" nillable="true" ma:displayName="Document Status" ma:format="Dropdown" ma:internalName="Document_x0020_Status">
      <xsd:simpleType>
        <xsd:union memberTypes="dms:Text">
          <xsd:simpleType>
            <xsd:restriction base="dms:Choice">
              <xsd:enumeration value="Pre-Draft"/>
              <xsd:enumeration value="In Progress"/>
              <xsd:enumeration value="Ready to Git"/>
              <xsd:enumeration value="Added to Git"/>
              <xsd:enumeration value="Update Git"/>
              <xsd:enumeration value="N/A"/>
            </xsd:restriction>
          </xsd:simpleType>
        </xsd:union>
      </xsd:simple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Category" ma:index="24" nillable="true" ma:displayName="Category" ma:description="Type or purpose of document" ma:format="Dropdown" ma:internalName="Category">
      <xsd:simpleType>
        <xsd:union memberTypes="dms:Text">
          <xsd:simpleType>
            <xsd:restriction base="dms:Choice">
              <xsd:enumeration value="Competency"/>
              <xsd:enumeration value="Elevate"/>
              <xsd:enumeration value="Principle"/>
              <xsd:enumeration value="Presentation"/>
              <xsd:enumeration value="Supporting info"/>
              <xsd:enumeration value="Tool"/>
              <xsd:enumeration value="Template"/>
              <xsd:enumeration value="Other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99b17f-7814-4a3d-9acb-8dbcbdaad47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20" nillable="true" ma:taxonomy="true" ma:internalName="TaxKeywordTaxHTField" ma:taxonomyFieldName="TaxKeyword" ma:displayName="Enterprise Keywords" ma:fieldId="{23f27201-bee3-471e-b2e7-b64fd8b7ca38}" ma:taxonomyMulti="true" ma:sspId="c706dc76-2335-4c47-941e-db163a11271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1a979-0bac-4b23-9603-e6fb7f7a49be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2bb1effd-0e51-48b8-b723-533916a1f2dd}" ma:internalName="TaxCatchAll" ma:showField="CatchAllData" ma:web="4599b17f-7814-4a3d-9acb-8dbcbdaad4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http://schemas.microsoft.com/office/2006/documentManagement/types"/>
    <ds:schemaRef ds:uri="4599b17f-7814-4a3d-9acb-8dbcbdaad473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d591a979-0bac-4b23-9603-e6fb7f7a49be"/>
    <ds:schemaRef ds:uri="a79e9eb2-e8b5-4da4-a99d-e60e7d4ffe7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FAFC461-E9A9-439A-94C3-0B132AE4D00F}">
  <ds:schemaRefs>
    <ds:schemaRef ds:uri="4599b17f-7814-4a3d-9acb-8dbcbdaad473"/>
    <ds:schemaRef ds:uri="a79e9eb2-e8b5-4da4-a99d-e60e7d4ffe7f"/>
    <ds:schemaRef ds:uri="d591a979-0bac-4b23-9603-e6fb7f7a49b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2347</Words>
  <Application>Microsoft Office PowerPoint</Application>
  <PresentationFormat>Custom</PresentationFormat>
  <Paragraphs>430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Consolas</vt:lpstr>
      <vt:lpstr>Open Sans</vt:lpstr>
      <vt:lpstr>Segoe UI</vt:lpstr>
      <vt:lpstr>Segoe UI Black</vt:lpstr>
      <vt:lpstr>Segoe UI Light</vt:lpstr>
      <vt:lpstr>Segoe UI Semibold</vt:lpstr>
      <vt:lpstr>Wingdings</vt:lpstr>
      <vt:lpstr>Office 365 PPT Template - 2017</vt:lpstr>
      <vt:lpstr>Maturity Model for Microsoft 365  Practitioners</vt:lpstr>
      <vt:lpstr>PowerPoint Presentation</vt:lpstr>
      <vt:lpstr>The approach and articles on Microsoft Docs </vt:lpstr>
      <vt:lpstr>MM4M365 provides benchmarks to measure your organization</vt:lpstr>
      <vt:lpstr>PowerPoint Presentation</vt:lpstr>
      <vt:lpstr>PowerPoint Presentation</vt:lpstr>
      <vt:lpstr>PnP Picture Time!</vt:lpstr>
      <vt:lpstr>PowerPoint Presentation</vt:lpstr>
      <vt:lpstr>DISCUSSION: What does Level 100 through 500 look like for Content Management?  What is wrong? What have we missed? How else can we represent these concepts?  Is this helpful?</vt:lpstr>
      <vt:lpstr>Overview</vt:lpstr>
      <vt:lpstr>Work Process / Content Management Content creation and validation – Level 100</vt:lpstr>
      <vt:lpstr>Work Process / Content Management Content creation and validation – Level 200</vt:lpstr>
      <vt:lpstr>Work Process / Content Management Content creation and validation – Level 300</vt:lpstr>
      <vt:lpstr>Work Process / Content Management Content creation and validation – Level 400</vt:lpstr>
      <vt:lpstr>Work Process / Content Management Content creation and validation – Level 400</vt:lpstr>
      <vt:lpstr>Work Process / Content Management Content creation and validation – Level 500</vt:lpstr>
      <vt:lpstr>Work Process / Content Management Content creation and validation – Nirvana?</vt:lpstr>
      <vt:lpstr>Future topic ideas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of Content</dc:title>
  <dc:creator>Patrick Rodgers</dc:creator>
  <cp:keywords>Content ; Competency</cp:keywords>
  <cp:lastModifiedBy>Simon Hudson</cp:lastModifiedBy>
  <cp:revision>2</cp:revision>
  <dcterms:modified xsi:type="dcterms:W3CDTF">2021-08-23T11:18:02Z</dcterms:modified>
  <cp:category>Content Competency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0x0101009EF993B44EF7594681A08E0B31A65FE8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2017-11-09T07:32:25.6996789Z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  <property fmtid="{D5CDD505-2E9C-101B-9397-08002B2CF9AE}" pid="19" name="AuthorIds_UIVersion_5120">
    <vt:lpwstr>13,11</vt:lpwstr>
  </property>
  <property fmtid="{D5CDD505-2E9C-101B-9397-08002B2CF9AE}" pid="20" name="TaxKeyword">
    <vt:lpwstr>19;#Competency|6c52225b-1e14-472c-a501-1ae32b687378;#3;#Content|43b6179a-c544-48dc-afec-6180b7b1e45c</vt:lpwstr>
  </property>
</Properties>
</file>